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drawings/drawing1.xml" ContentType="application/vnd.openxmlformats-officedocument.drawingml.chartshapes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281" r:id="rId2"/>
    <p:sldId id="280" r:id="rId3"/>
    <p:sldId id="259" r:id="rId4"/>
    <p:sldId id="285" r:id="rId5"/>
    <p:sldId id="261" r:id="rId6"/>
    <p:sldId id="262" r:id="rId7"/>
    <p:sldId id="263" r:id="rId8"/>
    <p:sldId id="264" r:id="rId9"/>
    <p:sldId id="297" r:id="rId10"/>
    <p:sldId id="288" r:id="rId11"/>
    <p:sldId id="287" r:id="rId12"/>
    <p:sldId id="289" r:id="rId13"/>
    <p:sldId id="267" r:id="rId14"/>
    <p:sldId id="268" r:id="rId15"/>
    <p:sldId id="292" r:id="rId16"/>
    <p:sldId id="271" r:id="rId17"/>
    <p:sldId id="272" r:id="rId18"/>
    <p:sldId id="293" r:id="rId19"/>
    <p:sldId id="294" r:id="rId20"/>
    <p:sldId id="296" r:id="rId21"/>
  </p:sldIdLst>
  <p:sldSz cx="12192000" cy="6858000"/>
  <p:notesSz cx="6797675" cy="9928225"/>
  <p:custDataLst>
    <p:tags r:id="rId24"/>
  </p:custDataLst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rgbClr val="000000"/>
        </a:solidFill>
        <a:latin typeface="Calibri" panose="020F0502020204030204" charset="0"/>
        <a:ea typeface="Calibri" panose="020F0502020204030204" charset="0"/>
        <a:cs typeface="Calibri" panose="020F0502020204030204" charset="0"/>
        <a:sym typeface="Calibri" panose="020F0502020204030204" charset="0"/>
      </a:defRPr>
    </a:lvl1pPr>
    <a:lvl2pPr algn="l" rtl="0" eaLnBrk="0" fontAlgn="base" hangingPunct="0">
      <a:spcBef>
        <a:spcPct val="0"/>
      </a:spcBef>
      <a:spcAft>
        <a:spcPct val="0"/>
      </a:spcAft>
      <a:defRPr kern="1200">
        <a:solidFill>
          <a:srgbClr val="000000"/>
        </a:solidFill>
        <a:latin typeface="Calibri" panose="020F0502020204030204" charset="0"/>
        <a:ea typeface="Calibri" panose="020F0502020204030204" charset="0"/>
        <a:cs typeface="Calibri" panose="020F0502020204030204" charset="0"/>
        <a:sym typeface="Calibri" panose="020F0502020204030204" charset="0"/>
      </a:defRPr>
    </a:lvl2pPr>
    <a:lvl3pPr algn="l" rtl="0" eaLnBrk="0" fontAlgn="base" hangingPunct="0">
      <a:spcBef>
        <a:spcPct val="0"/>
      </a:spcBef>
      <a:spcAft>
        <a:spcPct val="0"/>
      </a:spcAft>
      <a:defRPr kern="1200">
        <a:solidFill>
          <a:srgbClr val="000000"/>
        </a:solidFill>
        <a:latin typeface="Calibri" panose="020F0502020204030204" charset="0"/>
        <a:ea typeface="Calibri" panose="020F0502020204030204" charset="0"/>
        <a:cs typeface="Calibri" panose="020F0502020204030204" charset="0"/>
        <a:sym typeface="Calibri" panose="020F0502020204030204" charset="0"/>
      </a:defRPr>
    </a:lvl3pPr>
    <a:lvl4pPr algn="l" rtl="0" eaLnBrk="0" fontAlgn="base" hangingPunct="0">
      <a:spcBef>
        <a:spcPct val="0"/>
      </a:spcBef>
      <a:spcAft>
        <a:spcPct val="0"/>
      </a:spcAft>
      <a:defRPr kern="1200">
        <a:solidFill>
          <a:srgbClr val="000000"/>
        </a:solidFill>
        <a:latin typeface="Calibri" panose="020F0502020204030204" charset="0"/>
        <a:ea typeface="Calibri" panose="020F0502020204030204" charset="0"/>
        <a:cs typeface="Calibri" panose="020F0502020204030204" charset="0"/>
        <a:sym typeface="Calibri" panose="020F0502020204030204" charset="0"/>
      </a:defRPr>
    </a:lvl4pPr>
    <a:lvl5pPr algn="l" rtl="0" eaLnBrk="0" fontAlgn="base" hangingPunct="0">
      <a:spcBef>
        <a:spcPct val="0"/>
      </a:spcBef>
      <a:spcAft>
        <a:spcPct val="0"/>
      </a:spcAft>
      <a:defRPr kern="1200">
        <a:solidFill>
          <a:srgbClr val="000000"/>
        </a:solidFill>
        <a:latin typeface="Calibri" panose="020F0502020204030204" charset="0"/>
        <a:ea typeface="Calibri" panose="020F0502020204030204" charset="0"/>
        <a:cs typeface="Calibri" panose="020F0502020204030204" charset="0"/>
        <a:sym typeface="Calibri" panose="020F0502020204030204" charset="0"/>
      </a:defRPr>
    </a:lvl5pPr>
    <a:lvl6pPr marL="2286000" algn="l" defTabSz="914400" rtl="0" eaLnBrk="1" latinLnBrk="0" hangingPunct="1">
      <a:defRPr kern="1200">
        <a:solidFill>
          <a:srgbClr val="000000"/>
        </a:solidFill>
        <a:latin typeface="Calibri" panose="020F0502020204030204" charset="0"/>
        <a:ea typeface="Calibri" panose="020F0502020204030204" charset="0"/>
        <a:cs typeface="Calibri" panose="020F0502020204030204" charset="0"/>
        <a:sym typeface="Calibri" panose="020F0502020204030204" charset="0"/>
      </a:defRPr>
    </a:lvl6pPr>
    <a:lvl7pPr marL="2743200" algn="l" defTabSz="914400" rtl="0" eaLnBrk="1" latinLnBrk="0" hangingPunct="1">
      <a:defRPr kern="1200">
        <a:solidFill>
          <a:srgbClr val="000000"/>
        </a:solidFill>
        <a:latin typeface="Calibri" panose="020F0502020204030204" charset="0"/>
        <a:ea typeface="Calibri" panose="020F0502020204030204" charset="0"/>
        <a:cs typeface="Calibri" panose="020F0502020204030204" charset="0"/>
        <a:sym typeface="Calibri" panose="020F0502020204030204" charset="0"/>
      </a:defRPr>
    </a:lvl7pPr>
    <a:lvl8pPr marL="3200400" algn="l" defTabSz="914400" rtl="0" eaLnBrk="1" latinLnBrk="0" hangingPunct="1">
      <a:defRPr kern="1200">
        <a:solidFill>
          <a:srgbClr val="000000"/>
        </a:solidFill>
        <a:latin typeface="Calibri" panose="020F0502020204030204" charset="0"/>
        <a:ea typeface="Calibri" panose="020F0502020204030204" charset="0"/>
        <a:cs typeface="Calibri" panose="020F0502020204030204" charset="0"/>
        <a:sym typeface="Calibri" panose="020F0502020204030204" charset="0"/>
      </a:defRPr>
    </a:lvl8pPr>
    <a:lvl9pPr marL="3657600" algn="l" defTabSz="914400" rtl="0" eaLnBrk="1" latinLnBrk="0" hangingPunct="1">
      <a:defRPr kern="1200">
        <a:solidFill>
          <a:srgbClr val="000000"/>
        </a:solidFill>
        <a:latin typeface="Calibri" panose="020F0502020204030204" charset="0"/>
        <a:ea typeface="Calibri" panose="020F0502020204030204" charset="0"/>
        <a:cs typeface="Calibri" panose="020F0502020204030204" charset="0"/>
        <a:sym typeface="Calibri" panose="020F0502020204030204" charset="0"/>
      </a:defRPr>
    </a:lvl9pPr>
  </p:defaultTextStyle>
  <p:extLst>
    <p:ext uri="{EFAFB233-063F-42B5-8137-9DF3F51BA10A}">
      <p15:sldGuideLst xmlns="" xmlns:p15="http://schemas.microsoft.com/office/powerpoint/2012/main"/>
    </p:ext>
    <p:ext uri="{2D200454-40CA-4A62-9FC3-DE9A4176ACB9}">
      <p15:notes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2BCCB"/>
    <a:srgbClr val="0070C0"/>
    <a:srgbClr val="0F6FC6"/>
    <a:srgbClr val="000000"/>
    <a:srgbClr val="8DBDE6"/>
    <a:srgbClr val="FFFFFF"/>
    <a:srgbClr val="6295DE"/>
    <a:srgbClr val="D9D9D9"/>
    <a:srgbClr val="F2F2F2"/>
    <a:srgbClr val="5DBB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216"/>
    <p:restoredTop sz="93419"/>
  </p:normalViewPr>
  <p:slideViewPr>
    <p:cSldViewPr snapToGrid="0" snapToObjects="1" showGuides="1">
      <p:cViewPr varScale="1">
        <p:scale>
          <a:sx n="66" d="100"/>
          <a:sy n="66" d="100"/>
        </p:scale>
        <p:origin x="-1134" y="-102"/>
      </p:cViewPr>
      <p:guideLst>
        <p:guide orient="horz" pos="2160"/>
        <p:guide pos="3840"/>
      </p:guideLst>
    </p:cSldViewPr>
  </p:slideViewPr>
  <p:notesTextViewPr>
    <p:cViewPr>
      <p:scale>
        <a:sx n="20" d="100"/>
        <a:sy n="20" d="100"/>
      </p:scale>
      <p:origin x="0" y="0"/>
    </p:cViewPr>
  </p:notesTextViewPr>
  <p:notesViewPr>
    <p:cSldViewPr snapToGrid="0" snapToObjects="1" showGuides="1">
      <p:cViewPr varScale="1">
        <p:scale>
          <a:sx n="62" d="100"/>
          <a:sy n="62" d="100"/>
        </p:scale>
        <p:origin x="3432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.xml"/><Relationship Id="rId1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10"/>
    </mc:Choice>
    <mc:Fallback>
      <c:style val="10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solidFill>
              <a:srgbClr val="0070C0"/>
            </a:solidFill>
          </c:spPr>
          <c:dPt>
            <c:idx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0-9061-429B-A217-6D8E3BB0E0F6}"/>
              </c:ext>
            </c:extLst>
          </c:dPt>
          <c:dPt>
            <c:idx val="1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9061-429B-A217-6D8E3BB0E0F6}"/>
              </c:ext>
            </c:extLst>
          </c:dPt>
          <c:dPt>
            <c:idx val="2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2-9061-429B-A217-6D8E3BB0E0F6}"/>
              </c:ext>
            </c:extLst>
          </c:dPt>
          <c:dPt>
            <c:idx val="3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3-9061-429B-A217-6D8E3BB0E0F6}"/>
              </c:ext>
            </c:extLst>
          </c:dPt>
          <c:dPt>
            <c:idx val="4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4-9061-429B-A217-6D8E3BB0E0F6}"/>
              </c:ext>
            </c:extLst>
          </c:dPt>
          <c:dPt>
            <c:idx val="5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5-9061-429B-A217-6D8E3BB0E0F6}"/>
              </c:ext>
            </c:extLst>
          </c:dPt>
          <c:dPt>
            <c:idx val="6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6-9061-429B-A217-6D8E3BB0E0F6}"/>
              </c:ext>
            </c:extLst>
          </c:dPt>
          <c:dPt>
            <c:idx val="7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7-9061-429B-A217-6D8E3BB0E0F6}"/>
              </c:ext>
            </c:extLst>
          </c:dPt>
          <c:cat>
            <c:strRef>
              <c:f>Sheet1!$A$2:$A$9</c:f>
              <c:strCache>
                <c:ptCount val="4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</c:strCache>
            </c:strRef>
          </c:cat>
          <c:val>
            <c:numRef>
              <c:f>Sheet1!$B$2:$B$9</c:f>
              <c:numCache>
                <c:formatCode>General</c:formatCode>
                <c:ptCount val="8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8-9061-429B-A217-6D8E3BB0E0F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4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zh-CN"/>
    </a:p>
  </c:txPr>
  <c:externalData r:id="rId1">
    <c:autoUpdate val="0"/>
  </c:externalData>
  <c:userShapes r:id="rId2"/>
</c:chartSpac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0.14917</cdr:x>
      <cdr:y>0.15132</cdr:y>
    </cdr:from>
    <cdr:to>
      <cdr:x>0.8507</cdr:x>
      <cdr:y>0.85284</cdr:y>
    </cdr:to>
    <cdr:sp macro="" textlink="">
      <cdr:nvSpPr>
        <cdr:cNvPr id="2" name="同心圆 1"/>
        <cdr:cNvSpPr/>
      </cdr:nvSpPr>
      <cdr:spPr>
        <a:xfrm xmlns:a="http://schemas.openxmlformats.org/drawingml/2006/main">
          <a:off x="537028" y="544743"/>
          <a:ext cx="2525486" cy="2525486"/>
        </a:xfrm>
        <a:prstGeom xmlns:a="http://schemas.openxmlformats.org/drawingml/2006/main" prst="donut">
          <a:avLst>
            <a:gd name="adj" fmla="val 14136"/>
          </a:avLst>
        </a:prstGeom>
        <a:solidFill xmlns:a="http://schemas.openxmlformats.org/drawingml/2006/main">
          <a:schemeClr val="tx1">
            <a:alpha val="21000"/>
          </a:schemeClr>
        </a:solidFill>
        <a:ln xmlns:a="http://schemas.openxmlformats.org/drawingml/2006/main">
          <a:noFill/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/>
        <a:lstStyle xmlns:a="http://schemas.openxmlformats.org/drawingml/2006/main"/>
        <a:p xmlns:a="http://schemas.openxmlformats.org/drawingml/2006/main">
          <a:endParaRPr lang="zh-CN"/>
        </a:p>
      </cdr:txBody>
    </cdr: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DF5584-A3B0-4615-89E4-FA2130D49996}" type="datetimeFigureOut">
              <a:rPr lang="zh-CN" altLang="en-US" smtClean="0"/>
              <a:t>2017/9/12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429750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49688" y="9429750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161C4C-E8AF-40EF-AD78-5724A298FA6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801849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hape 155"/>
          <p:cNvSpPr>
            <a:spLocks noGrp="1" noRot="1" noChangeAspect="1"/>
          </p:cNvSpPr>
          <p:nvPr>
            <p:ph type="sldImg"/>
          </p:nvPr>
        </p:nvSpPr>
        <p:spPr bwMode="auto">
          <a:xfrm>
            <a:off x="90488" y="744538"/>
            <a:ext cx="6616700" cy="3722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7171" name="Shape 156"/>
          <p:cNvSpPr>
            <a:spLocks noGrp="1"/>
          </p:cNvSpPr>
          <p:nvPr>
            <p:ph type="body" sz="quarter" idx="1"/>
          </p:nvPr>
        </p:nvSpPr>
        <p:spPr bwMode="auto">
          <a:xfrm>
            <a:off x="906357" y="4715907"/>
            <a:ext cx="4984962" cy="44677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endParaRPr lang="zh-CN" altLang="zh-CN">
              <a:sym typeface="Calibri" panose="020F050202020403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909699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>
        <a:solidFill>
          <a:schemeClr val="tx1"/>
        </a:solidFill>
        <a:latin typeface="+mn-lt"/>
        <a:ea typeface="+mn-ea"/>
        <a:cs typeface="+mn-cs"/>
        <a:sym typeface="Calibri" panose="020F0502020204030204" charset="0"/>
      </a:defRPr>
    </a:lvl1pPr>
    <a:lvl2pPr marL="742950" indent="-285750" algn="l" rtl="0" eaLnBrk="0" fontAlgn="base" hangingPunct="0">
      <a:spcBef>
        <a:spcPct val="30000"/>
      </a:spcBef>
      <a:spcAft>
        <a:spcPct val="0"/>
      </a:spcAft>
      <a:defRPr sz="1200">
        <a:solidFill>
          <a:schemeClr val="tx1"/>
        </a:solidFill>
        <a:latin typeface="+mn-lt"/>
        <a:ea typeface="+mn-ea"/>
        <a:cs typeface="+mn-cs"/>
        <a:sym typeface="Calibri" panose="020F0502020204030204" charset="0"/>
      </a:defRPr>
    </a:lvl2pPr>
    <a:lvl3pPr marL="1143000" indent="-228600" algn="l" rtl="0" eaLnBrk="0" fontAlgn="base" hangingPunct="0">
      <a:spcBef>
        <a:spcPct val="30000"/>
      </a:spcBef>
      <a:spcAft>
        <a:spcPct val="0"/>
      </a:spcAft>
      <a:defRPr sz="1200">
        <a:solidFill>
          <a:schemeClr val="tx1"/>
        </a:solidFill>
        <a:latin typeface="+mn-lt"/>
        <a:ea typeface="+mn-ea"/>
        <a:cs typeface="+mn-cs"/>
        <a:sym typeface="Calibri" panose="020F0502020204030204" charset="0"/>
      </a:defRPr>
    </a:lvl3pPr>
    <a:lvl4pPr marL="1600200" indent="-228600" algn="l" rtl="0" eaLnBrk="0" fontAlgn="base" hangingPunct="0">
      <a:spcBef>
        <a:spcPct val="30000"/>
      </a:spcBef>
      <a:spcAft>
        <a:spcPct val="0"/>
      </a:spcAft>
      <a:defRPr sz="1200">
        <a:solidFill>
          <a:schemeClr val="tx1"/>
        </a:solidFill>
        <a:latin typeface="+mn-lt"/>
        <a:ea typeface="+mn-ea"/>
        <a:cs typeface="+mn-cs"/>
        <a:sym typeface="Calibri" panose="020F0502020204030204" charset="0"/>
      </a:defRPr>
    </a:lvl4pPr>
    <a:lvl5pPr marL="2057400" indent="-228600" algn="l" rtl="0" eaLnBrk="0" fontAlgn="base" hangingPunct="0">
      <a:spcBef>
        <a:spcPct val="30000"/>
      </a:spcBef>
      <a:spcAft>
        <a:spcPct val="0"/>
      </a:spcAft>
      <a:defRPr sz="1200">
        <a:solidFill>
          <a:schemeClr val="tx1"/>
        </a:solidFill>
        <a:latin typeface="+mn-lt"/>
        <a:ea typeface="+mn-ea"/>
        <a:cs typeface="+mn-cs"/>
        <a:sym typeface="Calibri" panose="020F0502020204030204" charset="0"/>
      </a:defRPr>
    </a:lvl5pPr>
    <a:lvl6pPr indent="1143000" latinLnBrk="0">
      <a:defRPr sz="1200">
        <a:latin typeface="+mn-lt"/>
        <a:ea typeface="+mn-ea"/>
        <a:cs typeface="+mn-cs"/>
        <a:sym typeface="Calibri" panose="020F0502020204030204"/>
      </a:defRPr>
    </a:lvl6pPr>
    <a:lvl7pPr indent="1371600" latinLnBrk="0">
      <a:defRPr sz="1200">
        <a:latin typeface="+mn-lt"/>
        <a:ea typeface="+mn-ea"/>
        <a:cs typeface="+mn-cs"/>
        <a:sym typeface="Calibri" panose="020F0502020204030204"/>
      </a:defRPr>
    </a:lvl7pPr>
    <a:lvl8pPr indent="1600200" latinLnBrk="0">
      <a:defRPr sz="1200">
        <a:latin typeface="+mn-lt"/>
        <a:ea typeface="+mn-ea"/>
        <a:cs typeface="+mn-cs"/>
        <a:sym typeface="Calibri" panose="020F0502020204030204"/>
      </a:defRPr>
    </a:lvl8pPr>
    <a:lvl9pPr indent="1828800" latinLnBrk="0">
      <a:defRPr sz="1200">
        <a:latin typeface="+mn-lt"/>
        <a:ea typeface="+mn-ea"/>
        <a:cs typeface="+mn-cs"/>
        <a:sym typeface="Calibri" panose="020F050202020403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11266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spcBef>
                <a:spcPct val="0"/>
              </a:spcBef>
            </a:pPr>
            <a:endParaRPr kumimoji="1" lang="zh-CN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71110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Shape 26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7170" name="Shape 262"/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zh-CN" altLang="zh-CN">
                <a:solidFill>
                  <a:srgbClr val="F2F2F2"/>
                </a:solidFill>
                <a:latin typeface="微软雅黑" charset="-122"/>
                <a:ea typeface="微软雅黑" charset="-122"/>
                <a:cs typeface="微软雅黑" charset="-122"/>
                <a:sym typeface="微软雅黑" charset="-122"/>
              </a:rPr>
              <a:t>立足城市，打造政务、产业、民生等的智慧应用平台载体，推动城市的可持续发展，实现创新服务。</a:t>
            </a:r>
          </a:p>
          <a:p>
            <a:pPr eaLnBrk="1" hangingPunct="1">
              <a:spcBef>
                <a:spcPct val="0"/>
              </a:spcBef>
            </a:pPr>
            <a:r>
              <a:rPr lang="zh-CN" altLang="zh-CN">
                <a:solidFill>
                  <a:srgbClr val="F2F2F2"/>
                </a:solidFill>
                <a:latin typeface="微软雅黑" charset="-122"/>
                <a:ea typeface="微软雅黑" charset="-122"/>
                <a:cs typeface="微软雅黑" charset="-122"/>
                <a:sym typeface="微软雅黑" charset="-122"/>
              </a:rPr>
              <a:t>ICT技术与各行业运营相结合，推动数字经济和实体经济相结合，提高效率，改善商业模式</a:t>
            </a:r>
          </a:p>
          <a:p>
            <a:pPr eaLnBrk="1" hangingPunct="1">
              <a:spcBef>
                <a:spcPct val="0"/>
              </a:spcBef>
            </a:pPr>
            <a:r>
              <a:rPr lang="zh-CN" altLang="zh-CN">
                <a:solidFill>
                  <a:srgbClr val="F2F2F2"/>
                </a:solidFill>
                <a:latin typeface="微软雅黑" charset="-122"/>
                <a:ea typeface="微软雅黑" charset="-122"/>
                <a:cs typeface="微软雅黑" charset="-122"/>
                <a:sym typeface="微软雅黑" charset="-122"/>
              </a:rPr>
              <a:t>创造持续性的客户连接，实现企业的人与人、物与物和人与物的全连接，不断为客户创造新的价值。</a:t>
            </a:r>
          </a:p>
        </p:txBody>
      </p:sp>
    </p:spTree>
    <p:extLst>
      <p:ext uri="{BB962C8B-B14F-4D97-AF65-F5344CB8AC3E}">
        <p14:creationId xmlns:p14="http://schemas.microsoft.com/office/powerpoint/2010/main" val="25258418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0242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/>
              <a:t>云服务</a:t>
            </a:r>
          </a:p>
        </p:txBody>
      </p:sp>
      <p:sp>
        <p:nvSpPr>
          <p:cNvPr id="10243" name="幻灯片编号占位符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1pPr>
            <a:lvl2pPr marL="742950" indent="-285750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2pPr>
            <a:lvl3pPr marL="1143000" indent="-228600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3pPr>
            <a:lvl4pPr marL="1600200" indent="-228600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4pPr>
            <a:lvl5pPr marL="2057400" indent="-228600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9pPr>
          </a:lstStyle>
          <a:p>
            <a:fld id="{A97EFA64-C895-934D-BC67-433A3CCD3FDF}" type="slidenum">
              <a:rPr kumimoji="1" lang="zh-CN" altLang="en-US"/>
              <a:pPr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937334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029387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689519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565614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1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313" y="6446838"/>
            <a:ext cx="912812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pic>
        <p:nvPicPr>
          <p:cNvPr id="3" name="image1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313" y="6446838"/>
            <a:ext cx="912812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sp>
        <p:nvSpPr>
          <p:cNvPr id="4" name="Shape 20"/>
          <p:cNvSpPr>
            <a:spLocks noChangeArrowheads="1"/>
          </p:cNvSpPr>
          <p:nvPr userDrawn="1"/>
        </p:nvSpPr>
        <p:spPr bwMode="auto">
          <a:xfrm>
            <a:off x="8281988" y="6521450"/>
            <a:ext cx="4699000" cy="217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45718" tIns="45718" rIns="45718" bIns="45718">
            <a:spAutoFit/>
          </a:bodyPr>
          <a:lstStyle/>
          <a:p>
            <a:pPr eaLnBrk="1"/>
            <a:r>
              <a:rPr lang="en-US" altLang="zh-CN" sz="800">
                <a:solidFill>
                  <a:srgbClr val="A6A6A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©2017 </a:t>
            </a:r>
            <a:r>
              <a:rPr lang="zh-CN" altLang="en-US" sz="800">
                <a:solidFill>
                  <a:srgbClr val="A6A6A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本文档版权归软通动力信息技术（集团）有限公司所有，并保留所有权利。</a:t>
            </a:r>
            <a:endParaRPr lang="zh-CN" altLang="zh-CN" sz="800">
              <a:solidFill>
                <a:srgbClr val="A6A6A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_自定义版式 拷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2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5590" y="128810"/>
            <a:ext cx="1270173" cy="384523"/>
          </a:xfrm>
          <a:prstGeom prst="rect">
            <a:avLst/>
          </a:prstGeom>
        </p:spPr>
      </p:pic>
      <p:grpSp>
        <p:nvGrpSpPr>
          <p:cNvPr id="18" name="组 17"/>
          <p:cNvGrpSpPr/>
          <p:nvPr userDrawn="1"/>
        </p:nvGrpSpPr>
        <p:grpSpPr>
          <a:xfrm>
            <a:off x="1919487" y="-2644"/>
            <a:ext cx="5201814" cy="559457"/>
            <a:chOff x="-2975485" y="0"/>
            <a:chExt cx="4956052" cy="643466"/>
          </a:xfrm>
          <a:solidFill>
            <a:schemeClr val="bg1">
              <a:lumMod val="95000"/>
            </a:schemeClr>
          </a:solidFill>
        </p:grpSpPr>
        <p:sp>
          <p:nvSpPr>
            <p:cNvPr id="19" name="矩形 18"/>
            <p:cNvSpPr/>
            <p:nvPr userDrawn="1"/>
          </p:nvSpPr>
          <p:spPr>
            <a:xfrm>
              <a:off x="-2975485" y="0"/>
              <a:ext cx="4804286" cy="643466"/>
            </a:xfrm>
            <a:prstGeom prst="rect">
              <a:avLst/>
            </a:prstGeom>
            <a:grpFill/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endParaRPr>
            </a:p>
          </p:txBody>
        </p:sp>
        <p:sp>
          <p:nvSpPr>
            <p:cNvPr id="20" name="直角三角形 19"/>
            <p:cNvSpPr/>
            <p:nvPr userDrawn="1"/>
          </p:nvSpPr>
          <p:spPr>
            <a:xfrm rot="10800000" flipH="1">
              <a:off x="1828800" y="0"/>
              <a:ext cx="151767" cy="642144"/>
            </a:xfrm>
            <a:prstGeom prst="rtTriangle">
              <a:avLst/>
            </a:prstGeom>
            <a:grpFill/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endParaRPr>
            </a:p>
          </p:txBody>
        </p:sp>
      </p:grpSp>
      <p:grpSp>
        <p:nvGrpSpPr>
          <p:cNvPr id="21" name="组 20"/>
          <p:cNvGrpSpPr/>
          <p:nvPr userDrawn="1"/>
        </p:nvGrpSpPr>
        <p:grpSpPr>
          <a:xfrm>
            <a:off x="217879" y="-1323"/>
            <a:ext cx="2078780" cy="596495"/>
            <a:chOff x="217879" y="-1323"/>
            <a:chExt cx="2078780" cy="598957"/>
          </a:xfrm>
        </p:grpSpPr>
        <p:sp>
          <p:nvSpPr>
            <p:cNvPr id="16" name="矩形 15"/>
            <p:cNvSpPr/>
            <p:nvPr userDrawn="1"/>
          </p:nvSpPr>
          <p:spPr>
            <a:xfrm>
              <a:off x="217879" y="-1322"/>
              <a:ext cx="1919487" cy="598956"/>
            </a:xfrm>
            <a:prstGeom prst="rect">
              <a:avLst/>
            </a:prstGeom>
            <a:solidFill>
              <a:srgbClr val="8DBDE6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endParaRPr>
            </a:p>
          </p:txBody>
        </p:sp>
        <p:sp>
          <p:nvSpPr>
            <p:cNvPr id="17" name="直角三角形 16"/>
            <p:cNvSpPr/>
            <p:nvPr userDrawn="1"/>
          </p:nvSpPr>
          <p:spPr>
            <a:xfrm rot="10800000" flipH="1">
              <a:off x="2137366" y="-1323"/>
              <a:ext cx="159293" cy="596495"/>
            </a:xfrm>
            <a:prstGeom prst="rtTriangle">
              <a:avLst/>
            </a:prstGeom>
            <a:solidFill>
              <a:srgbClr val="8DBDE6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endParaRPr>
            </a:p>
          </p:txBody>
        </p:sp>
      </p:grpSp>
      <p:sp>
        <p:nvSpPr>
          <p:cNvPr id="8" name="Shape 20"/>
          <p:cNvSpPr>
            <a:spLocks noChangeArrowheads="1"/>
          </p:cNvSpPr>
          <p:nvPr userDrawn="1"/>
        </p:nvSpPr>
        <p:spPr bwMode="auto">
          <a:xfrm>
            <a:off x="8281988" y="6521450"/>
            <a:ext cx="4699000" cy="217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45718" tIns="45718" rIns="45718" bIns="45718">
            <a:spAutoFit/>
          </a:bodyPr>
          <a:lstStyle/>
          <a:p>
            <a:pPr eaLnBrk="1"/>
            <a:r>
              <a:rPr lang="en-US" altLang="zh-CN" sz="800">
                <a:solidFill>
                  <a:srgbClr val="A6A6A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©2017 </a:t>
            </a:r>
            <a:r>
              <a:rPr lang="zh-CN" altLang="en-US" sz="800">
                <a:solidFill>
                  <a:srgbClr val="A6A6A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本文档版权归软通动力信息技术（集团）有限公司所有，并保留所有权利。</a:t>
            </a:r>
            <a:endParaRPr lang="zh-CN" altLang="zh-CN" sz="800">
              <a:solidFill>
                <a:srgbClr val="A6A6A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</p:txBody>
      </p:sp>
      <p:grpSp>
        <p:nvGrpSpPr>
          <p:cNvPr id="14" name="组 13"/>
          <p:cNvGrpSpPr/>
          <p:nvPr userDrawn="1"/>
        </p:nvGrpSpPr>
        <p:grpSpPr>
          <a:xfrm>
            <a:off x="0" y="0"/>
            <a:ext cx="2078780" cy="643466"/>
            <a:chOff x="0" y="0"/>
            <a:chExt cx="1980567" cy="643466"/>
          </a:xfrm>
          <a:solidFill>
            <a:srgbClr val="6295DE"/>
          </a:solidFill>
        </p:grpSpPr>
        <p:sp>
          <p:nvSpPr>
            <p:cNvPr id="10" name="矩形 9"/>
            <p:cNvSpPr/>
            <p:nvPr userDrawn="1"/>
          </p:nvSpPr>
          <p:spPr>
            <a:xfrm>
              <a:off x="0" y="0"/>
              <a:ext cx="1828800" cy="643466"/>
            </a:xfrm>
            <a:prstGeom prst="rect">
              <a:avLst/>
            </a:prstGeom>
            <a:grpFill/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endParaRPr>
            </a:p>
          </p:txBody>
        </p:sp>
        <p:sp>
          <p:nvSpPr>
            <p:cNvPr id="11" name="直角三角形 10"/>
            <p:cNvSpPr/>
            <p:nvPr userDrawn="1"/>
          </p:nvSpPr>
          <p:spPr>
            <a:xfrm rot="10800000" flipH="1">
              <a:off x="1828800" y="0"/>
              <a:ext cx="151767" cy="642144"/>
            </a:xfrm>
            <a:prstGeom prst="rtTriangle">
              <a:avLst/>
            </a:prstGeom>
            <a:grpFill/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endParaRPr>
            </a:p>
          </p:txBody>
        </p:sp>
      </p:grpSp>
      <p:pic>
        <p:nvPicPr>
          <p:cNvPr id="22" name="图片 21"/>
          <p:cNvPicPr>
            <a:picLocks noChangeAspect="1"/>
          </p:cNvPicPr>
          <p:nvPr userDrawn="1"/>
        </p:nvPicPr>
        <p:blipFill>
          <a:blip r:embed="rId3" cstate="email"/>
          <a:stretch>
            <a:fillRect/>
          </a:stretch>
        </p:blipFill>
        <p:spPr>
          <a:xfrm>
            <a:off x="320672" y="107601"/>
            <a:ext cx="1270172" cy="384523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_自定义版式 拷贝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20"/>
          <p:cNvSpPr>
            <a:spLocks noChangeArrowheads="1"/>
          </p:cNvSpPr>
          <p:nvPr userDrawn="1"/>
        </p:nvSpPr>
        <p:spPr bwMode="auto">
          <a:xfrm>
            <a:off x="8281988" y="6521450"/>
            <a:ext cx="4699000" cy="217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45718" tIns="45718" rIns="45718" bIns="45718">
            <a:spAutoFit/>
          </a:bodyPr>
          <a:lstStyle/>
          <a:p>
            <a:pPr eaLnBrk="1"/>
            <a:r>
              <a:rPr lang="en-US" altLang="zh-CN" sz="800">
                <a:solidFill>
                  <a:srgbClr val="A6A6A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©2017 </a:t>
            </a:r>
            <a:r>
              <a:rPr lang="zh-CN" altLang="en-US" sz="800">
                <a:solidFill>
                  <a:srgbClr val="A6A6A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本文档版权归软通动力信息技术（集团）有限公司所有，并保留所有权利。</a:t>
            </a:r>
            <a:endParaRPr lang="zh-CN" altLang="zh-CN" sz="800">
              <a:solidFill>
                <a:srgbClr val="A6A6A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5590" y="128810"/>
            <a:ext cx="1270173" cy="384523"/>
          </a:xfrm>
          <a:prstGeom prst="rect">
            <a:avLst/>
          </a:prstGeom>
        </p:spPr>
      </p:pic>
      <p:grpSp>
        <p:nvGrpSpPr>
          <p:cNvPr id="10" name="组 9"/>
          <p:cNvGrpSpPr/>
          <p:nvPr userDrawn="1"/>
        </p:nvGrpSpPr>
        <p:grpSpPr>
          <a:xfrm>
            <a:off x="1919486" y="-2644"/>
            <a:ext cx="6637918" cy="559457"/>
            <a:chOff x="-2975485" y="0"/>
            <a:chExt cx="4956052" cy="643466"/>
          </a:xfrm>
          <a:solidFill>
            <a:schemeClr val="bg1">
              <a:lumMod val="95000"/>
            </a:schemeClr>
          </a:solidFill>
        </p:grpSpPr>
        <p:sp>
          <p:nvSpPr>
            <p:cNvPr id="11" name="矩形 10"/>
            <p:cNvSpPr/>
            <p:nvPr userDrawn="1"/>
          </p:nvSpPr>
          <p:spPr>
            <a:xfrm>
              <a:off x="-2975485" y="0"/>
              <a:ext cx="4804286" cy="643466"/>
            </a:xfrm>
            <a:prstGeom prst="rect">
              <a:avLst/>
            </a:prstGeom>
            <a:grpFill/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endParaRPr>
            </a:p>
          </p:txBody>
        </p:sp>
        <p:sp>
          <p:nvSpPr>
            <p:cNvPr id="12" name="直角三角形 11"/>
            <p:cNvSpPr/>
            <p:nvPr userDrawn="1"/>
          </p:nvSpPr>
          <p:spPr>
            <a:xfrm rot="10800000" flipH="1">
              <a:off x="1828800" y="0"/>
              <a:ext cx="151767" cy="642144"/>
            </a:xfrm>
            <a:prstGeom prst="rtTriangle">
              <a:avLst/>
            </a:prstGeom>
            <a:grpFill/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endParaRPr>
            </a:p>
          </p:txBody>
        </p:sp>
      </p:grpSp>
      <p:grpSp>
        <p:nvGrpSpPr>
          <p:cNvPr id="13" name="组 12"/>
          <p:cNvGrpSpPr/>
          <p:nvPr userDrawn="1"/>
        </p:nvGrpSpPr>
        <p:grpSpPr>
          <a:xfrm>
            <a:off x="217879" y="-1323"/>
            <a:ext cx="2078780" cy="596495"/>
            <a:chOff x="217879" y="-1323"/>
            <a:chExt cx="2078780" cy="598957"/>
          </a:xfrm>
        </p:grpSpPr>
        <p:sp>
          <p:nvSpPr>
            <p:cNvPr id="14" name="矩形 13"/>
            <p:cNvSpPr/>
            <p:nvPr userDrawn="1"/>
          </p:nvSpPr>
          <p:spPr>
            <a:xfrm>
              <a:off x="217879" y="-1322"/>
              <a:ext cx="1919487" cy="598956"/>
            </a:xfrm>
            <a:prstGeom prst="rect">
              <a:avLst/>
            </a:prstGeom>
            <a:solidFill>
              <a:srgbClr val="8DBDE6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endParaRPr>
            </a:p>
          </p:txBody>
        </p:sp>
        <p:sp>
          <p:nvSpPr>
            <p:cNvPr id="15" name="直角三角形 14"/>
            <p:cNvSpPr/>
            <p:nvPr userDrawn="1"/>
          </p:nvSpPr>
          <p:spPr>
            <a:xfrm rot="10800000" flipH="1">
              <a:off x="2137366" y="-1323"/>
              <a:ext cx="159293" cy="596495"/>
            </a:xfrm>
            <a:prstGeom prst="rtTriangle">
              <a:avLst/>
            </a:prstGeom>
            <a:solidFill>
              <a:srgbClr val="8DBDE6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endParaRPr>
            </a:p>
          </p:txBody>
        </p:sp>
      </p:grpSp>
      <p:sp>
        <p:nvSpPr>
          <p:cNvPr id="20" name="Shape 20"/>
          <p:cNvSpPr>
            <a:spLocks noChangeArrowheads="1"/>
          </p:cNvSpPr>
          <p:nvPr userDrawn="1"/>
        </p:nvSpPr>
        <p:spPr bwMode="auto">
          <a:xfrm>
            <a:off x="8281988" y="6521450"/>
            <a:ext cx="4699000" cy="217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45718" tIns="45718" rIns="45718" bIns="45718">
            <a:spAutoFit/>
          </a:bodyPr>
          <a:lstStyle/>
          <a:p>
            <a:pPr eaLnBrk="1"/>
            <a:r>
              <a:rPr lang="en-US" altLang="zh-CN" sz="800">
                <a:solidFill>
                  <a:srgbClr val="A6A6A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©2017 </a:t>
            </a:r>
            <a:r>
              <a:rPr lang="zh-CN" altLang="en-US" sz="800">
                <a:solidFill>
                  <a:srgbClr val="A6A6A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本文档版权归软通动力信息技术（集团）有限公司所有，并保留所有权利。</a:t>
            </a:r>
            <a:endParaRPr lang="zh-CN" altLang="zh-CN" sz="800">
              <a:solidFill>
                <a:srgbClr val="A6A6A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</p:txBody>
      </p:sp>
      <p:grpSp>
        <p:nvGrpSpPr>
          <p:cNvPr id="21" name="组 20"/>
          <p:cNvGrpSpPr/>
          <p:nvPr userDrawn="1"/>
        </p:nvGrpSpPr>
        <p:grpSpPr>
          <a:xfrm>
            <a:off x="0" y="0"/>
            <a:ext cx="2078780" cy="643466"/>
            <a:chOff x="0" y="0"/>
            <a:chExt cx="1980567" cy="643466"/>
          </a:xfrm>
          <a:solidFill>
            <a:srgbClr val="6295DE"/>
          </a:solidFill>
        </p:grpSpPr>
        <p:sp>
          <p:nvSpPr>
            <p:cNvPr id="22" name="矩形 21"/>
            <p:cNvSpPr/>
            <p:nvPr userDrawn="1"/>
          </p:nvSpPr>
          <p:spPr>
            <a:xfrm>
              <a:off x="0" y="0"/>
              <a:ext cx="1828800" cy="643466"/>
            </a:xfrm>
            <a:prstGeom prst="rect">
              <a:avLst/>
            </a:prstGeom>
            <a:grpFill/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endParaRPr>
            </a:p>
          </p:txBody>
        </p:sp>
        <p:sp>
          <p:nvSpPr>
            <p:cNvPr id="23" name="直角三角形 22"/>
            <p:cNvSpPr/>
            <p:nvPr userDrawn="1"/>
          </p:nvSpPr>
          <p:spPr>
            <a:xfrm rot="10800000" flipH="1">
              <a:off x="1828800" y="0"/>
              <a:ext cx="151767" cy="642144"/>
            </a:xfrm>
            <a:prstGeom prst="rtTriangle">
              <a:avLst/>
            </a:prstGeom>
            <a:grpFill/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endParaRPr>
            </a:p>
          </p:txBody>
        </p:sp>
      </p:grpSp>
      <p:pic>
        <p:nvPicPr>
          <p:cNvPr id="24" name="图片 23"/>
          <p:cNvPicPr>
            <a:picLocks noChangeAspect="1"/>
          </p:cNvPicPr>
          <p:nvPr userDrawn="1"/>
        </p:nvPicPr>
        <p:blipFill>
          <a:blip r:embed="rId3" cstate="email"/>
          <a:stretch>
            <a:fillRect/>
          </a:stretch>
        </p:blipFill>
        <p:spPr>
          <a:xfrm>
            <a:off x="320672" y="107601"/>
            <a:ext cx="1270172" cy="384523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_自定义版式 拷贝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20"/>
          <p:cNvSpPr>
            <a:spLocks noChangeArrowheads="1"/>
          </p:cNvSpPr>
          <p:nvPr userDrawn="1"/>
        </p:nvSpPr>
        <p:spPr bwMode="auto">
          <a:xfrm>
            <a:off x="8281988" y="6521450"/>
            <a:ext cx="4699000" cy="217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45718" tIns="45718" rIns="45718" bIns="45718">
            <a:spAutoFit/>
          </a:bodyPr>
          <a:lstStyle/>
          <a:p>
            <a:pPr eaLnBrk="1"/>
            <a:r>
              <a:rPr lang="en-US" altLang="zh-CN" sz="800">
                <a:solidFill>
                  <a:srgbClr val="A6A6A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©2017 </a:t>
            </a:r>
            <a:r>
              <a:rPr lang="zh-CN" altLang="en-US" sz="800">
                <a:solidFill>
                  <a:srgbClr val="A6A6A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本文档版权归软通动力信息技术（集团）有限公司所有，并保留所有权利。</a:t>
            </a:r>
            <a:endParaRPr lang="zh-CN" altLang="zh-CN" sz="800">
              <a:solidFill>
                <a:srgbClr val="A6A6A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_自定义版式 拷贝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20"/>
          <p:cNvSpPr>
            <a:spLocks noChangeArrowheads="1"/>
          </p:cNvSpPr>
          <p:nvPr userDrawn="1"/>
        </p:nvSpPr>
        <p:spPr bwMode="auto">
          <a:xfrm>
            <a:off x="8281988" y="6521450"/>
            <a:ext cx="4699000" cy="217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45718" tIns="45718" rIns="45718" bIns="45718">
            <a:spAutoFit/>
          </a:bodyPr>
          <a:lstStyle/>
          <a:p>
            <a:pPr eaLnBrk="1"/>
            <a:r>
              <a:rPr lang="en-US" altLang="zh-CN" sz="800">
                <a:solidFill>
                  <a:srgbClr val="A6A6A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©2017 </a:t>
            </a:r>
            <a:r>
              <a:rPr lang="zh-CN" altLang="en-US" sz="800">
                <a:solidFill>
                  <a:srgbClr val="A6A6A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本文档版权归软通动力信息技术（集团）有限公司所有，并保留所有权利。</a:t>
            </a:r>
            <a:endParaRPr lang="zh-CN" altLang="zh-CN" sz="800">
              <a:solidFill>
                <a:srgbClr val="A6A6A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Shape 20"/>
          <p:cNvSpPr>
            <a:spLocks noChangeArrowheads="1"/>
          </p:cNvSpPr>
          <p:nvPr userDrawn="1"/>
        </p:nvSpPr>
        <p:spPr bwMode="auto">
          <a:xfrm>
            <a:off x="8281988" y="6521450"/>
            <a:ext cx="4699000" cy="217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45718" tIns="45718" rIns="45718" bIns="45718">
            <a:spAutoFit/>
          </a:bodyPr>
          <a:lstStyle/>
          <a:p>
            <a:pPr eaLnBrk="1"/>
            <a:r>
              <a:rPr lang="en-US" altLang="zh-CN" sz="800">
                <a:solidFill>
                  <a:srgbClr val="A6A6A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©2017 </a:t>
            </a:r>
            <a:r>
              <a:rPr lang="zh-CN" altLang="en-US" sz="800">
                <a:solidFill>
                  <a:srgbClr val="A6A6A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本文档版权归软通动力信息技术（集团）有限公司所有，并保留所有权利。</a:t>
            </a:r>
            <a:endParaRPr lang="zh-CN" altLang="zh-CN" sz="800">
              <a:solidFill>
                <a:srgbClr val="A6A6A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ransition spd="med"/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等线 Light" panose="02010600030101010101" charset="-122"/>
          <a:ea typeface="等线 Light" panose="02010600030101010101" charset="-122"/>
          <a:cs typeface="等线 Light" panose="02010600030101010101" charset="-122"/>
          <a:sym typeface="等线 Light" panose="02010600030101010101" charset="-122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等线 Light" panose="02010600030101010101" charset="-122"/>
          <a:ea typeface="等线 Light" panose="02010600030101010101" charset="-122"/>
          <a:cs typeface="等线 Light" panose="02010600030101010101" charset="-122"/>
          <a:sym typeface="等线 Light" panose="02010600030101010101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等线 Light" panose="02010600030101010101" charset="-122"/>
          <a:ea typeface="等线 Light" panose="02010600030101010101" charset="-122"/>
          <a:cs typeface="等线 Light" panose="02010600030101010101" charset="-122"/>
          <a:sym typeface="等线 Light" panose="02010600030101010101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等线 Light" panose="02010600030101010101" charset="-122"/>
          <a:ea typeface="等线 Light" panose="02010600030101010101" charset="-122"/>
          <a:cs typeface="等线 Light" panose="02010600030101010101" charset="-122"/>
          <a:sym typeface="等线 Light" panose="02010600030101010101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等线 Light" panose="02010600030101010101" charset="-122"/>
          <a:ea typeface="等线 Light" panose="02010600030101010101" charset="-122"/>
          <a:cs typeface="等线 Light" panose="02010600030101010101" charset="-122"/>
          <a:sym typeface="等线 Light" panose="02010600030101010101" charset="-122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等线 Light" panose="02010600030101010101" charset="-122"/>
          <a:ea typeface="等线 Light" panose="02010600030101010101" charset="-122"/>
          <a:cs typeface="等线 Light" panose="02010600030101010101" charset="-122"/>
          <a:sym typeface="等线 Light" panose="02010600030101010101" charset="-122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等线 Light" panose="02010600030101010101" charset="-122"/>
          <a:ea typeface="等线 Light" panose="02010600030101010101" charset="-122"/>
          <a:cs typeface="等线 Light" panose="02010600030101010101" charset="-122"/>
          <a:sym typeface="等线 Light" panose="02010600030101010101" charset="-122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等线 Light" panose="02010600030101010101" charset="-122"/>
          <a:ea typeface="等线 Light" panose="02010600030101010101" charset="-122"/>
          <a:cs typeface="等线 Light" panose="02010600030101010101" charset="-122"/>
          <a:sym typeface="等线 Light" panose="02010600030101010101" charset="-122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等线 Light" panose="02010600030101010101" charset="-122"/>
          <a:ea typeface="等线 Light" panose="02010600030101010101" charset="-122"/>
          <a:cs typeface="等线 Light" panose="02010600030101010101" charset="-122"/>
          <a:sym typeface="等线 Light" panose="02010600030101010101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SzPct val="100000"/>
        <a:buFont typeface="Arial" panose="020B0604020202020204" pitchFamily="34" charset="0"/>
        <a:buChar char="•"/>
        <a:defRPr sz="2800">
          <a:solidFill>
            <a:srgbClr val="000000"/>
          </a:solidFill>
          <a:latin typeface="等线" panose="02010600030101010101" charset="-122"/>
          <a:ea typeface="等线" panose="02010600030101010101" charset="-122"/>
          <a:cs typeface="等线" panose="02010600030101010101" charset="-122"/>
          <a:sym typeface="等线" panose="02010600030101010101" charset="-122"/>
        </a:defRPr>
      </a:lvl1pPr>
      <a:lvl2pPr marL="723900" indent="-2667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SzPct val="100000"/>
        <a:buFont typeface="Arial" panose="020B0604020202020204" pitchFamily="34" charset="0"/>
        <a:buChar char="•"/>
        <a:defRPr sz="2800">
          <a:solidFill>
            <a:srgbClr val="000000"/>
          </a:solidFill>
          <a:latin typeface="等线" panose="02010600030101010101" charset="-122"/>
          <a:ea typeface="等线" panose="02010600030101010101" charset="-122"/>
          <a:cs typeface="等线" panose="02010600030101010101" charset="-122"/>
          <a:sym typeface="等线" panose="02010600030101010101" charset="-122"/>
        </a:defRPr>
      </a:lvl2pPr>
      <a:lvl3pPr marL="1233805" indent="-319405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SzPct val="100000"/>
        <a:buFont typeface="Arial" panose="020B0604020202020204" pitchFamily="34" charset="0"/>
        <a:buChar char="•"/>
        <a:defRPr sz="2800">
          <a:solidFill>
            <a:srgbClr val="000000"/>
          </a:solidFill>
          <a:latin typeface="等线" panose="02010600030101010101" charset="-122"/>
          <a:ea typeface="等线" panose="02010600030101010101" charset="-122"/>
          <a:cs typeface="等线" panose="02010600030101010101" charset="-122"/>
          <a:sym typeface="等线" panose="02010600030101010101" charset="-122"/>
        </a:defRPr>
      </a:lvl3pPr>
      <a:lvl4pPr marL="1727200" indent="-355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SzPct val="100000"/>
        <a:buFont typeface="Arial" panose="020B0604020202020204" pitchFamily="34" charset="0"/>
        <a:buChar char="•"/>
        <a:defRPr sz="2800">
          <a:solidFill>
            <a:srgbClr val="000000"/>
          </a:solidFill>
          <a:latin typeface="等线" panose="02010600030101010101" charset="-122"/>
          <a:ea typeface="等线" panose="02010600030101010101" charset="-122"/>
          <a:cs typeface="等线" panose="02010600030101010101" charset="-122"/>
          <a:sym typeface="等线" panose="02010600030101010101" charset="-122"/>
        </a:defRPr>
      </a:lvl4pPr>
      <a:lvl5pPr marL="2184400" indent="-355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SzPct val="100000"/>
        <a:buFont typeface="Arial" panose="020B0604020202020204" pitchFamily="34" charset="0"/>
        <a:buChar char="•"/>
        <a:defRPr sz="2800">
          <a:solidFill>
            <a:srgbClr val="000000"/>
          </a:solidFill>
          <a:latin typeface="等线" panose="02010600030101010101" charset="-122"/>
          <a:ea typeface="等线" panose="02010600030101010101" charset="-122"/>
          <a:cs typeface="等线" panose="02010600030101010101" charset="-122"/>
          <a:sym typeface="等线" panose="02010600030101010101" charset="-122"/>
        </a:defRPr>
      </a:lvl5pPr>
      <a:lvl6pPr marL="2641600" marR="0" indent="-355600" algn="l" defTabSz="91440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等线" panose="02010600030101010101" charset="-122"/>
          <a:ea typeface="等线" panose="02010600030101010101" charset="-122"/>
          <a:cs typeface="等线" panose="02010600030101010101" charset="-122"/>
          <a:sym typeface="等线" panose="02010600030101010101" charset="-122"/>
        </a:defRPr>
      </a:lvl6pPr>
      <a:lvl7pPr marL="3098800" marR="0" indent="-355600" algn="l" defTabSz="91440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等线" panose="02010600030101010101" charset="-122"/>
          <a:ea typeface="等线" panose="02010600030101010101" charset="-122"/>
          <a:cs typeface="等线" panose="02010600030101010101" charset="-122"/>
          <a:sym typeface="等线" panose="02010600030101010101" charset="-122"/>
        </a:defRPr>
      </a:lvl7pPr>
      <a:lvl8pPr marL="3556000" marR="0" indent="-355600" algn="l" defTabSz="91440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等线" panose="02010600030101010101" charset="-122"/>
          <a:ea typeface="等线" panose="02010600030101010101" charset="-122"/>
          <a:cs typeface="等线" panose="02010600030101010101" charset="-122"/>
          <a:sym typeface="等线" panose="02010600030101010101" charset="-122"/>
        </a:defRPr>
      </a:lvl8pPr>
      <a:lvl9pPr marL="4013200" marR="0" indent="-355600" algn="l" defTabSz="91440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等线" panose="02010600030101010101" charset="-122"/>
          <a:ea typeface="等线" panose="02010600030101010101" charset="-122"/>
          <a:cs typeface="等线" panose="02010600030101010101" charset="-122"/>
          <a:sym typeface="等线" panose="02010600030101010101" charset="-122"/>
        </a:defRPr>
      </a:lvl9pPr>
    </p:bodyStyle>
    <p:otherStyle>
      <a:lvl1pPr marL="0" marR="0" indent="0" algn="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等线" panose="02010600030101010101" charset="-122"/>
        </a:defRPr>
      </a:lvl1pPr>
      <a:lvl2pPr marL="0" marR="0" indent="457200" algn="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等线" panose="02010600030101010101" charset="-122"/>
        </a:defRPr>
      </a:lvl2pPr>
      <a:lvl3pPr marL="0" marR="0" indent="914400" algn="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等线" panose="02010600030101010101" charset="-122"/>
        </a:defRPr>
      </a:lvl3pPr>
      <a:lvl4pPr marL="0" marR="0" indent="1371600" algn="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等线" panose="02010600030101010101" charset="-122"/>
        </a:defRPr>
      </a:lvl4pPr>
      <a:lvl5pPr marL="0" marR="0" indent="1828800" algn="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等线" panose="02010600030101010101" charset="-122"/>
        </a:defRPr>
      </a:lvl5pPr>
      <a:lvl6pPr marL="0" marR="0" indent="2286000" algn="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等线" panose="02010600030101010101" charset="-122"/>
        </a:defRPr>
      </a:lvl6pPr>
      <a:lvl7pPr marL="0" marR="0" indent="2743200" algn="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等线" panose="02010600030101010101" charset="-122"/>
        </a:defRPr>
      </a:lvl7pPr>
      <a:lvl8pPr marL="0" marR="0" indent="3200400" algn="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等线" panose="02010600030101010101" charset="-122"/>
        </a:defRPr>
      </a:lvl8pPr>
      <a:lvl9pPr marL="0" marR="0" indent="3657600" algn="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等线" panose="02010600030101010101" charset="-122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3.png"/><Relationship Id="rId7" Type="http://schemas.openxmlformats.org/officeDocument/2006/relationships/image" Target="../media/image19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jpeg"/><Relationship Id="rId5" Type="http://schemas.openxmlformats.org/officeDocument/2006/relationships/image" Target="../media/image17.png"/><Relationship Id="rId10" Type="http://schemas.openxmlformats.org/officeDocument/2006/relationships/image" Target="../media/image22.jpe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0.png"/><Relationship Id="rId18" Type="http://schemas.openxmlformats.org/officeDocument/2006/relationships/image" Target="../media/image45.png"/><Relationship Id="rId26" Type="http://schemas.openxmlformats.org/officeDocument/2006/relationships/image" Target="../media/image53.png"/><Relationship Id="rId39" Type="http://schemas.openxmlformats.org/officeDocument/2006/relationships/image" Target="../media/image66.png"/><Relationship Id="rId21" Type="http://schemas.openxmlformats.org/officeDocument/2006/relationships/image" Target="../media/image48.png"/><Relationship Id="rId34" Type="http://schemas.openxmlformats.org/officeDocument/2006/relationships/image" Target="../media/image61.png"/><Relationship Id="rId42" Type="http://schemas.openxmlformats.org/officeDocument/2006/relationships/image" Target="../media/image69.png"/><Relationship Id="rId47" Type="http://schemas.openxmlformats.org/officeDocument/2006/relationships/image" Target="../media/image74.png"/><Relationship Id="rId50" Type="http://schemas.openxmlformats.org/officeDocument/2006/relationships/image" Target="../media/image77.png"/><Relationship Id="rId55" Type="http://schemas.openxmlformats.org/officeDocument/2006/relationships/image" Target="../media/image82.png"/><Relationship Id="rId63" Type="http://schemas.openxmlformats.org/officeDocument/2006/relationships/image" Target="../media/image9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6" Type="http://schemas.openxmlformats.org/officeDocument/2006/relationships/image" Target="../media/image43.png"/><Relationship Id="rId20" Type="http://schemas.openxmlformats.org/officeDocument/2006/relationships/image" Target="../media/image47.png"/><Relationship Id="rId29" Type="http://schemas.openxmlformats.org/officeDocument/2006/relationships/image" Target="../media/image56.png"/><Relationship Id="rId41" Type="http://schemas.openxmlformats.org/officeDocument/2006/relationships/image" Target="../media/image68.png"/><Relationship Id="rId54" Type="http://schemas.openxmlformats.org/officeDocument/2006/relationships/image" Target="../media/image81.png"/><Relationship Id="rId6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24" Type="http://schemas.openxmlformats.org/officeDocument/2006/relationships/image" Target="../media/image51.png"/><Relationship Id="rId32" Type="http://schemas.openxmlformats.org/officeDocument/2006/relationships/image" Target="../media/image59.png"/><Relationship Id="rId37" Type="http://schemas.openxmlformats.org/officeDocument/2006/relationships/image" Target="../media/image64.png"/><Relationship Id="rId40" Type="http://schemas.openxmlformats.org/officeDocument/2006/relationships/image" Target="../media/image67.png"/><Relationship Id="rId45" Type="http://schemas.openxmlformats.org/officeDocument/2006/relationships/image" Target="../media/image72.png"/><Relationship Id="rId53" Type="http://schemas.openxmlformats.org/officeDocument/2006/relationships/image" Target="../media/image80.png"/><Relationship Id="rId58" Type="http://schemas.openxmlformats.org/officeDocument/2006/relationships/image" Target="../media/image85.png"/><Relationship Id="rId66" Type="http://schemas.openxmlformats.org/officeDocument/2006/relationships/image" Target="../media/image93.jpeg"/><Relationship Id="rId5" Type="http://schemas.openxmlformats.org/officeDocument/2006/relationships/image" Target="../media/image32.png"/><Relationship Id="rId15" Type="http://schemas.openxmlformats.org/officeDocument/2006/relationships/image" Target="../media/image42.png"/><Relationship Id="rId23" Type="http://schemas.openxmlformats.org/officeDocument/2006/relationships/image" Target="../media/image50.png"/><Relationship Id="rId28" Type="http://schemas.openxmlformats.org/officeDocument/2006/relationships/image" Target="../media/image55.png"/><Relationship Id="rId36" Type="http://schemas.openxmlformats.org/officeDocument/2006/relationships/image" Target="../media/image63.png"/><Relationship Id="rId49" Type="http://schemas.openxmlformats.org/officeDocument/2006/relationships/image" Target="../media/image76.png"/><Relationship Id="rId57" Type="http://schemas.openxmlformats.org/officeDocument/2006/relationships/image" Target="../media/image84.png"/><Relationship Id="rId61" Type="http://schemas.openxmlformats.org/officeDocument/2006/relationships/image" Target="../media/image88.png"/><Relationship Id="rId10" Type="http://schemas.openxmlformats.org/officeDocument/2006/relationships/image" Target="../media/image37.png"/><Relationship Id="rId19" Type="http://schemas.openxmlformats.org/officeDocument/2006/relationships/image" Target="../media/image46.png"/><Relationship Id="rId31" Type="http://schemas.openxmlformats.org/officeDocument/2006/relationships/image" Target="../media/image58.png"/><Relationship Id="rId44" Type="http://schemas.openxmlformats.org/officeDocument/2006/relationships/image" Target="../media/image71.png"/><Relationship Id="rId52" Type="http://schemas.openxmlformats.org/officeDocument/2006/relationships/image" Target="../media/image79.png"/><Relationship Id="rId60" Type="http://schemas.openxmlformats.org/officeDocument/2006/relationships/image" Target="../media/image87.png"/><Relationship Id="rId65" Type="http://schemas.openxmlformats.org/officeDocument/2006/relationships/image" Target="../media/image92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Relationship Id="rId14" Type="http://schemas.openxmlformats.org/officeDocument/2006/relationships/image" Target="../media/image41.png"/><Relationship Id="rId22" Type="http://schemas.openxmlformats.org/officeDocument/2006/relationships/image" Target="../media/image49.png"/><Relationship Id="rId27" Type="http://schemas.openxmlformats.org/officeDocument/2006/relationships/image" Target="../media/image54.png"/><Relationship Id="rId30" Type="http://schemas.openxmlformats.org/officeDocument/2006/relationships/image" Target="../media/image57.jpeg"/><Relationship Id="rId35" Type="http://schemas.openxmlformats.org/officeDocument/2006/relationships/image" Target="../media/image62.png"/><Relationship Id="rId43" Type="http://schemas.openxmlformats.org/officeDocument/2006/relationships/image" Target="../media/image70.png"/><Relationship Id="rId48" Type="http://schemas.openxmlformats.org/officeDocument/2006/relationships/image" Target="../media/image75.png"/><Relationship Id="rId56" Type="http://schemas.openxmlformats.org/officeDocument/2006/relationships/image" Target="../media/image83.png"/><Relationship Id="rId64" Type="http://schemas.openxmlformats.org/officeDocument/2006/relationships/image" Target="../media/image91.jpeg"/><Relationship Id="rId8" Type="http://schemas.openxmlformats.org/officeDocument/2006/relationships/image" Target="../media/image35.png"/><Relationship Id="rId51" Type="http://schemas.openxmlformats.org/officeDocument/2006/relationships/image" Target="../media/image78.png"/><Relationship Id="rId3" Type="http://schemas.openxmlformats.org/officeDocument/2006/relationships/image" Target="../media/image30.png"/><Relationship Id="rId12" Type="http://schemas.openxmlformats.org/officeDocument/2006/relationships/image" Target="../media/image39.png"/><Relationship Id="rId17" Type="http://schemas.openxmlformats.org/officeDocument/2006/relationships/image" Target="../media/image44.png"/><Relationship Id="rId25" Type="http://schemas.openxmlformats.org/officeDocument/2006/relationships/image" Target="../media/image52.png"/><Relationship Id="rId33" Type="http://schemas.openxmlformats.org/officeDocument/2006/relationships/image" Target="../media/image60.png"/><Relationship Id="rId38" Type="http://schemas.openxmlformats.org/officeDocument/2006/relationships/image" Target="../media/image65.png"/><Relationship Id="rId46" Type="http://schemas.openxmlformats.org/officeDocument/2006/relationships/image" Target="../media/image73.png"/><Relationship Id="rId59" Type="http://schemas.openxmlformats.org/officeDocument/2006/relationships/image" Target="../media/image8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image" Target="../media/image94.png"/><Relationship Id="rId7" Type="http://schemas.openxmlformats.org/officeDocument/2006/relationships/image" Target="../media/image9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chart" Target="../charts/chart1.xml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99.jpg"/><Relationship Id="rId7" Type="http://schemas.openxmlformats.org/officeDocument/2006/relationships/image" Target="../media/image10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jpeg"/><Relationship Id="rId5" Type="http://schemas.microsoft.com/office/2007/relationships/hdphoto" Target="../media/hdphoto2.wdp"/><Relationship Id="rId10" Type="http://schemas.microsoft.com/office/2007/relationships/hdphoto" Target="../media/hdphoto4.wdp"/><Relationship Id="rId4" Type="http://schemas.openxmlformats.org/officeDocument/2006/relationships/image" Target="../media/image100.jpeg"/><Relationship Id="rId9" Type="http://schemas.openxmlformats.org/officeDocument/2006/relationships/image" Target="../media/image103.jpe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jpeg"/><Relationship Id="rId13" Type="http://schemas.openxmlformats.org/officeDocument/2006/relationships/image" Target="../media/image115.jpeg"/><Relationship Id="rId3" Type="http://schemas.openxmlformats.org/officeDocument/2006/relationships/image" Target="../media/image105.png"/><Relationship Id="rId7" Type="http://schemas.openxmlformats.org/officeDocument/2006/relationships/image" Target="../media/image109.jpeg"/><Relationship Id="rId12" Type="http://schemas.openxmlformats.org/officeDocument/2006/relationships/image" Target="../media/image114.jpeg"/><Relationship Id="rId2" Type="http://schemas.openxmlformats.org/officeDocument/2006/relationships/image" Target="../media/image10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jpeg"/><Relationship Id="rId11" Type="http://schemas.openxmlformats.org/officeDocument/2006/relationships/image" Target="../media/image113.jpeg"/><Relationship Id="rId5" Type="http://schemas.openxmlformats.org/officeDocument/2006/relationships/image" Target="../media/image107.jpeg"/><Relationship Id="rId10" Type="http://schemas.openxmlformats.org/officeDocument/2006/relationships/image" Target="../media/image112.jpeg"/><Relationship Id="rId4" Type="http://schemas.openxmlformats.org/officeDocument/2006/relationships/image" Target="../media/image106.jpeg"/><Relationship Id="rId9" Type="http://schemas.openxmlformats.org/officeDocument/2006/relationships/image" Target="../media/image111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jpeg"/><Relationship Id="rId2" Type="http://schemas.openxmlformats.org/officeDocument/2006/relationships/image" Target="../media/image116.jpe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3" cstate="email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241" name="Shape 20"/>
          <p:cNvSpPr>
            <a:spLocks noChangeArrowheads="1"/>
          </p:cNvSpPr>
          <p:nvPr/>
        </p:nvSpPr>
        <p:spPr bwMode="auto">
          <a:xfrm>
            <a:off x="8281988" y="6521450"/>
            <a:ext cx="4699000" cy="217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45718" tIns="45718" rIns="45718" bIns="45718">
            <a:spAutoFit/>
          </a:bodyPr>
          <a:lstStyle/>
          <a:p>
            <a:pPr eaLnBrk="1"/>
            <a:r>
              <a:rPr lang="en-US" altLang="zh-CN" sz="800">
                <a:solidFill>
                  <a:srgbClr val="A6A6A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©2017 </a:t>
            </a:r>
            <a:r>
              <a:rPr lang="zh-CN" altLang="en-US" sz="800">
                <a:solidFill>
                  <a:srgbClr val="A6A6A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本文档版权归软通动力信息技术（集团）有限公司所有，并保留所有权利。</a:t>
            </a:r>
            <a:endParaRPr lang="zh-CN" altLang="zh-CN" sz="800">
              <a:solidFill>
                <a:srgbClr val="A6A6A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11" name="矩形 10"/>
          <p:cNvSpPr/>
          <p:nvPr/>
        </p:nvSpPr>
        <p:spPr>
          <a:xfrm flipV="1">
            <a:off x="0" y="4246709"/>
            <a:ext cx="6096000" cy="1172395"/>
          </a:xfrm>
          <a:prstGeom prst="rect">
            <a:avLst/>
          </a:prstGeom>
          <a:solidFill>
            <a:schemeClr val="bg1">
              <a:alpha val="9098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wrap="square" lIns="45718" tIns="45718" rIns="45718" bIns="45718" spcCol="38100" anchor="ctr">
            <a:spAutoFit/>
          </a:bodyPr>
          <a:lstStyle/>
          <a:p>
            <a:pPr eaLnBrk="1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kern="0"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sp>
        <p:nvSpPr>
          <p:cNvPr id="7" name="Shape 167"/>
          <p:cNvSpPr>
            <a:spLocks noChangeArrowheads="1"/>
          </p:cNvSpPr>
          <p:nvPr/>
        </p:nvSpPr>
        <p:spPr bwMode="auto">
          <a:xfrm>
            <a:off x="777376" y="4288143"/>
            <a:ext cx="4916488" cy="1089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45718" tIns="45718" rIns="45718" bIns="45718">
            <a:spAutoFit/>
          </a:bodyPr>
          <a:lstStyle>
            <a:lvl1pPr defTabSz="457200">
              <a:defRPr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1pPr>
            <a:lvl2pPr defTabSz="457200">
              <a:defRPr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2pPr>
            <a:lvl3pPr defTabSz="457200">
              <a:defRPr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3pPr>
            <a:lvl4pPr defTabSz="457200">
              <a:defRPr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4pPr>
            <a:lvl5pPr defTabSz="457200">
              <a:defRPr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5pPr>
            <a:lvl6pPr marL="4572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6pPr>
            <a:lvl7pPr marL="9144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7pPr>
            <a:lvl8pPr marL="1371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8pPr>
            <a:lvl9pPr marL="18288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9pPr>
          </a:lstStyle>
          <a:p>
            <a:pPr algn="r" eaLnBrk="1">
              <a:lnSpc>
                <a:spcPct val="120000"/>
              </a:lnSpc>
            </a:pPr>
            <a:r>
              <a:rPr lang="zh-CN" altLang="zh-CN" sz="3600" b="1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软通</a:t>
            </a:r>
            <a:r>
              <a:rPr lang="zh-CN" altLang="zh-CN" sz="36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动力</a:t>
            </a:r>
            <a:r>
              <a:rPr lang="zh-CN" altLang="zh-CN" sz="3600" b="1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集团</a:t>
            </a:r>
            <a:r>
              <a:rPr lang="zh-CN" altLang="en-US" sz="3600" b="1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介绍</a:t>
            </a:r>
            <a:endParaRPr lang="en-US" altLang="zh-CN" sz="3600" b="1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  <a:p>
            <a:pPr algn="r" eaLnBrk="1">
              <a:lnSpc>
                <a:spcPct val="120000"/>
              </a:lnSpc>
            </a:pPr>
            <a:r>
              <a:rPr lang="en-US" altLang="zh-CN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2017</a:t>
            </a:r>
            <a:r>
              <a:rPr lang="zh-CN" altLang="en-US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年</a:t>
            </a:r>
            <a:r>
              <a:rPr lang="en-US" altLang="zh-CN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9</a:t>
            </a:r>
            <a:r>
              <a:rPr lang="zh-CN" altLang="en-US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月</a:t>
            </a:r>
            <a:endParaRPr lang="zh-CN" altLang="zh-CN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Shape 419"/>
          <p:cNvSpPr>
            <a:spLocks/>
          </p:cNvSpPr>
          <p:nvPr/>
        </p:nvSpPr>
        <p:spPr bwMode="auto">
          <a:xfrm rot="-5400000">
            <a:off x="8068468" y="1850232"/>
            <a:ext cx="500063" cy="6864350"/>
          </a:xfrm>
          <a:prstGeom prst="rect">
            <a:avLst/>
          </a:prstGeom>
          <a:solidFill>
            <a:srgbClr val="0070C0"/>
          </a:solidFill>
          <a:ln>
            <a:noFill/>
          </a:ln>
          <a:extLst/>
        </p:spPr>
        <p:txBody>
          <a:bodyPr lIns="45718" tIns="45718" rIns="45718" bIns="45718" anchor="ctr"/>
          <a:lstStyle>
            <a:lvl1pPr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1pPr>
            <a:lvl2pPr marL="742950" indent="-285750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2pPr>
            <a:lvl3pPr marL="1143000" indent="-228600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3pPr>
            <a:lvl4pPr marL="1600200" indent="-228600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4pPr>
            <a:lvl5pPr marL="2057400" indent="-228600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9pPr>
          </a:lstStyle>
          <a:p>
            <a:endParaRPr lang="zh-CN" altLang="en-US"/>
          </a:p>
        </p:txBody>
      </p:sp>
      <p:pic>
        <p:nvPicPr>
          <p:cNvPr id="8194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34925" y="0"/>
            <a:ext cx="463867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5" name="Shape 418"/>
          <p:cNvSpPr>
            <a:spLocks/>
          </p:cNvSpPr>
          <p:nvPr/>
        </p:nvSpPr>
        <p:spPr bwMode="auto">
          <a:xfrm rot="-5400000">
            <a:off x="5266531" y="3099594"/>
            <a:ext cx="1470025" cy="2230438"/>
          </a:xfrm>
          <a:prstGeom prst="rect">
            <a:avLst/>
          </a:prstGeom>
          <a:solidFill>
            <a:srgbClr val="2396CB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45718" tIns="45718" rIns="45718" bIns="45718" anchor="ctr"/>
          <a:lstStyle>
            <a:lvl1pPr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1pPr>
            <a:lvl2pPr marL="742950" indent="-285750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2pPr>
            <a:lvl3pPr marL="1143000" indent="-228600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3pPr>
            <a:lvl4pPr marL="1600200" indent="-228600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4pPr>
            <a:lvl5pPr marL="2057400" indent="-228600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9pPr>
          </a:lstStyle>
          <a:p>
            <a:endParaRPr lang="zh-CN" altLang="en-US"/>
          </a:p>
        </p:txBody>
      </p:sp>
      <p:sp>
        <p:nvSpPr>
          <p:cNvPr id="8196" name="Shape 419"/>
          <p:cNvSpPr>
            <a:spLocks/>
          </p:cNvSpPr>
          <p:nvPr/>
        </p:nvSpPr>
        <p:spPr bwMode="auto">
          <a:xfrm rot="-5400000">
            <a:off x="7581107" y="3101181"/>
            <a:ext cx="1473200" cy="2227263"/>
          </a:xfrm>
          <a:prstGeom prst="rect">
            <a:avLst/>
          </a:prstGeom>
          <a:solidFill>
            <a:srgbClr val="639CCD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45718" tIns="45718" rIns="45718" bIns="45718" anchor="ctr"/>
          <a:lstStyle>
            <a:lvl1pPr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1pPr>
            <a:lvl2pPr marL="742950" indent="-285750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2pPr>
            <a:lvl3pPr marL="1143000" indent="-228600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3pPr>
            <a:lvl4pPr marL="1600200" indent="-228600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4pPr>
            <a:lvl5pPr marL="2057400" indent="-228600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9pPr>
          </a:lstStyle>
          <a:p>
            <a:endParaRPr lang="zh-CN" altLang="en-US"/>
          </a:p>
        </p:txBody>
      </p:sp>
      <p:sp>
        <p:nvSpPr>
          <p:cNvPr id="8197" name="Shape 421"/>
          <p:cNvSpPr>
            <a:spLocks/>
          </p:cNvSpPr>
          <p:nvPr/>
        </p:nvSpPr>
        <p:spPr bwMode="auto">
          <a:xfrm rot="-5400000">
            <a:off x="9898062" y="3100388"/>
            <a:ext cx="1476375" cy="2228850"/>
          </a:xfrm>
          <a:prstGeom prst="rect">
            <a:avLst/>
          </a:prstGeom>
          <a:solidFill>
            <a:srgbClr val="4D90C4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45718" tIns="45718" rIns="45718" bIns="45718" anchor="ctr"/>
          <a:lstStyle>
            <a:lvl1pPr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1pPr>
            <a:lvl2pPr marL="742950" indent="-285750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2pPr>
            <a:lvl3pPr marL="1143000" indent="-228600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3pPr>
            <a:lvl4pPr marL="1600200" indent="-228600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4pPr>
            <a:lvl5pPr marL="2057400" indent="-228600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9pPr>
          </a:lstStyle>
          <a:p>
            <a:endParaRPr lang="zh-CN" altLang="en-US"/>
          </a:p>
        </p:txBody>
      </p:sp>
      <p:sp>
        <p:nvSpPr>
          <p:cNvPr id="8198" name="Shape 423"/>
          <p:cNvSpPr>
            <a:spLocks noChangeArrowheads="1"/>
          </p:cNvSpPr>
          <p:nvPr/>
        </p:nvSpPr>
        <p:spPr bwMode="auto">
          <a:xfrm>
            <a:off x="4918075" y="563563"/>
            <a:ext cx="1749425" cy="60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defTabSz="685800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1pPr>
            <a:lvl2pPr marL="742950" indent="-285750" defTabSz="685800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2pPr>
            <a:lvl3pPr marL="1143000" indent="-228600" defTabSz="685800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3pPr>
            <a:lvl4pPr marL="1600200" indent="-228600" defTabSz="685800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4pPr>
            <a:lvl5pPr marL="2057400" indent="-228600" defTabSz="685800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9pPr>
          </a:lstStyle>
          <a:p>
            <a:pPr eaLnBrk="1">
              <a:lnSpc>
                <a:spcPct val="120000"/>
              </a:lnSpc>
            </a:pPr>
            <a:r>
              <a:rPr lang="zh-CN" altLang="zh-CN" sz="2800" b="1">
                <a:solidFill>
                  <a:srgbClr val="0F6FC6"/>
                </a:solidFill>
                <a:latin typeface="微软雅黑" charset="-122"/>
                <a:ea typeface="微软雅黑" charset="-122"/>
                <a:cs typeface="微软雅黑" charset="-122"/>
                <a:sym typeface="微软雅黑" charset="-122"/>
              </a:rPr>
              <a:t>通力互联</a:t>
            </a:r>
          </a:p>
        </p:txBody>
      </p:sp>
      <p:sp>
        <p:nvSpPr>
          <p:cNvPr id="8199" name="Shape 424"/>
          <p:cNvSpPr>
            <a:spLocks noChangeArrowheads="1"/>
          </p:cNvSpPr>
          <p:nvPr/>
        </p:nvSpPr>
        <p:spPr bwMode="auto">
          <a:xfrm>
            <a:off x="4889500" y="1474788"/>
            <a:ext cx="6861175" cy="10156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1pPr>
            <a:lvl2pPr marL="742950" indent="-285750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2pPr>
            <a:lvl3pPr marL="1143000" indent="-228600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3pPr>
            <a:lvl4pPr marL="1600200" indent="-228600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4pPr>
            <a:lvl5pPr marL="2057400" indent="-228600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9pPr>
          </a:lstStyle>
          <a:p>
            <a:pPr algn="just" eaLnBrk="1"/>
            <a:r>
              <a:rPr lang="zh-CN" altLang="zh-CN" sz="2000" b="1" dirty="0">
                <a:latin typeface="Microsoft YaHei" charset="-122"/>
                <a:ea typeface="Microsoft YaHei" charset="-122"/>
                <a:cs typeface="Microsoft YaHei" charset="-122"/>
                <a:sym typeface="Microsoft YaHei" charset="-122"/>
              </a:rPr>
              <a:t>立足中国</a:t>
            </a:r>
            <a:r>
              <a:rPr lang="zh-CN" altLang="en-US" sz="2000" b="1" dirty="0">
                <a:latin typeface="Microsoft YaHei" charset="-122"/>
                <a:ea typeface="Microsoft YaHei" charset="-122"/>
                <a:cs typeface="Microsoft YaHei" charset="-122"/>
                <a:sym typeface="Microsoft YaHei" charset="-122"/>
              </a:rPr>
              <a:t>，</a:t>
            </a:r>
            <a:r>
              <a:rPr lang="zh-CN" altLang="zh-CN" sz="2000" b="1" dirty="0">
                <a:latin typeface="Microsoft YaHei" charset="-122"/>
                <a:ea typeface="Microsoft YaHei" charset="-122"/>
                <a:cs typeface="Microsoft YaHei" charset="-122"/>
                <a:sym typeface="Microsoft YaHei" charset="-122"/>
              </a:rPr>
              <a:t>面向全球的软件与企业服务</a:t>
            </a:r>
            <a:r>
              <a:rPr lang="zh-CN" altLang="zh-CN" sz="2000" b="1" dirty="0" smtClean="0">
                <a:latin typeface="Microsoft YaHei" charset="-122"/>
                <a:ea typeface="Microsoft YaHei" charset="-122"/>
                <a:cs typeface="Microsoft YaHei" charset="-122"/>
                <a:sym typeface="Microsoft YaHei" charset="-122"/>
              </a:rPr>
              <a:t>平台</a:t>
            </a:r>
            <a:r>
              <a:rPr lang="zh-CN" altLang="en-US" sz="2000" b="1" dirty="0" smtClean="0">
                <a:latin typeface="Microsoft YaHei" charset="-122"/>
                <a:ea typeface="Microsoft YaHei" charset="-122"/>
                <a:cs typeface="Microsoft YaHei" charset="-122"/>
                <a:sym typeface="Microsoft YaHei" charset="-122"/>
              </a:rPr>
              <a:t>。</a:t>
            </a:r>
            <a:r>
              <a:rPr lang="zh-CN" altLang="zh-CN" sz="2000" b="1" dirty="0" smtClean="0">
                <a:latin typeface="Microsoft YaHei" charset="-122"/>
                <a:ea typeface="Microsoft YaHei" charset="-122"/>
                <a:cs typeface="Microsoft YaHei" charset="-122"/>
                <a:sym typeface="Microsoft YaHei" charset="-122"/>
              </a:rPr>
              <a:t>主要</a:t>
            </a:r>
            <a:r>
              <a:rPr lang="zh-CN" altLang="zh-CN" sz="2000" b="1" dirty="0">
                <a:latin typeface="Microsoft YaHei" charset="-122"/>
                <a:ea typeface="Microsoft YaHei" charset="-122"/>
                <a:cs typeface="Microsoft YaHei" charset="-122"/>
                <a:sym typeface="Microsoft YaHei" charset="-122"/>
              </a:rPr>
              <a:t>为中小型客户定制化需求和大型</a:t>
            </a:r>
            <a:r>
              <a:rPr lang="zh-CN" altLang="zh-CN" sz="2000" b="1" dirty="0" smtClean="0">
                <a:latin typeface="Microsoft YaHei" charset="-122"/>
                <a:ea typeface="Microsoft YaHei" charset="-122"/>
                <a:cs typeface="Microsoft YaHei" charset="-122"/>
                <a:sym typeface="Microsoft YaHei" charset="-122"/>
              </a:rPr>
              <a:t>客户碎片</a:t>
            </a:r>
            <a:r>
              <a:rPr lang="zh-CN" altLang="zh-CN" sz="2000" b="1" dirty="0">
                <a:latin typeface="Microsoft YaHei" charset="-122"/>
                <a:ea typeface="Microsoft YaHei" charset="-122"/>
                <a:cs typeface="Microsoft YaHei" charset="-122"/>
                <a:sym typeface="Microsoft YaHei" charset="-122"/>
              </a:rPr>
              <a:t>化需求提供有质量保障的众包撮合</a:t>
            </a:r>
            <a:r>
              <a:rPr lang="zh-CN" altLang="zh-CN" sz="2000" b="1" dirty="0" smtClean="0">
                <a:latin typeface="Microsoft YaHei" charset="-122"/>
                <a:ea typeface="Microsoft YaHei" charset="-122"/>
                <a:cs typeface="Microsoft YaHei" charset="-122"/>
                <a:sym typeface="Microsoft YaHei" charset="-122"/>
              </a:rPr>
              <a:t>服务</a:t>
            </a:r>
            <a:r>
              <a:rPr lang="zh-CN" altLang="en-US" sz="2000" b="1" dirty="0" smtClean="0">
                <a:latin typeface="Microsoft YaHei" charset="-122"/>
                <a:ea typeface="Microsoft YaHei" charset="-122"/>
                <a:cs typeface="Microsoft YaHei" charset="-122"/>
                <a:sym typeface="Microsoft YaHei" charset="-122"/>
              </a:rPr>
              <a:t>，</a:t>
            </a:r>
            <a:r>
              <a:rPr lang="zh-CN" altLang="zh-CN" sz="2000" b="1" dirty="0" smtClean="0">
                <a:latin typeface="Microsoft YaHei" charset="-122"/>
                <a:ea typeface="Microsoft YaHei" charset="-122"/>
                <a:cs typeface="Microsoft YaHei" charset="-122"/>
                <a:sym typeface="Microsoft YaHei" charset="-122"/>
              </a:rPr>
              <a:t>SaaS</a:t>
            </a:r>
            <a:r>
              <a:rPr lang="zh-CN" altLang="zh-CN" sz="2000" b="1" dirty="0">
                <a:latin typeface="Microsoft YaHei" charset="-122"/>
                <a:ea typeface="Microsoft YaHei" charset="-122"/>
                <a:cs typeface="Microsoft YaHei" charset="-122"/>
                <a:sym typeface="Microsoft YaHei" charset="-122"/>
              </a:rPr>
              <a:t>应用商城服务以及</a:t>
            </a:r>
            <a:r>
              <a:rPr lang="zh-CN" altLang="zh-CN" sz="2000" b="1" dirty="0" smtClean="0">
                <a:latin typeface="Microsoft YaHei" charset="-122"/>
                <a:ea typeface="Microsoft YaHei" charset="-122"/>
                <a:cs typeface="Microsoft YaHei" charset="-122"/>
                <a:sym typeface="Microsoft YaHei" charset="-122"/>
              </a:rPr>
              <a:t>其他企业</a:t>
            </a:r>
            <a:r>
              <a:rPr lang="zh-CN" altLang="en-US" sz="2000" b="1" dirty="0" smtClean="0">
                <a:latin typeface="Microsoft YaHei" charset="-122"/>
                <a:ea typeface="Microsoft YaHei" charset="-122"/>
                <a:cs typeface="Microsoft YaHei" charset="-122"/>
                <a:sym typeface="Microsoft YaHei" charset="-122"/>
              </a:rPr>
              <a:t>级</a:t>
            </a:r>
            <a:r>
              <a:rPr lang="zh-CN" altLang="zh-CN" sz="2000" b="1" dirty="0" smtClean="0">
                <a:latin typeface="Microsoft YaHei" charset="-122"/>
                <a:ea typeface="Microsoft YaHei" charset="-122"/>
                <a:cs typeface="Microsoft YaHei" charset="-122"/>
                <a:sym typeface="Microsoft YaHei" charset="-122"/>
              </a:rPr>
              <a:t>O</a:t>
            </a:r>
            <a:r>
              <a:rPr lang="zh-CN" altLang="zh-CN" sz="2000" b="1" dirty="0">
                <a:latin typeface="Microsoft YaHei" charset="-122"/>
                <a:ea typeface="Microsoft YaHei" charset="-122"/>
                <a:cs typeface="Microsoft YaHei" charset="-122"/>
                <a:sym typeface="Microsoft YaHei" charset="-122"/>
              </a:rPr>
              <a:t>2O服务。</a:t>
            </a:r>
          </a:p>
        </p:txBody>
      </p:sp>
      <p:sp>
        <p:nvSpPr>
          <p:cNvPr id="8200" name="Shape 425"/>
          <p:cNvSpPr>
            <a:spLocks noChangeArrowheads="1"/>
          </p:cNvSpPr>
          <p:nvPr/>
        </p:nvSpPr>
        <p:spPr bwMode="auto">
          <a:xfrm>
            <a:off x="5000625" y="5592763"/>
            <a:ext cx="65976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1pPr>
            <a:lvl2pPr marL="742950" indent="-285750">
              <a:tabLst>
                <a:tab pos="457200" algn="l"/>
              </a:tabLs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2pPr>
            <a:lvl3pPr marL="1143000" indent="-228600">
              <a:tabLst>
                <a:tab pos="457200" algn="l"/>
              </a:tabLs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3pPr>
            <a:lvl4pPr marL="1600200" indent="-228600">
              <a:tabLst>
                <a:tab pos="457200" algn="l"/>
              </a:tabLs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4pPr>
            <a:lvl5pPr marL="2057400" indent="-228600">
              <a:tabLst>
                <a:tab pos="457200" algn="l"/>
              </a:tabLs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9pPr>
          </a:lstStyle>
          <a:p>
            <a:pPr algn="just" eaLnBrk="1">
              <a:buSzPct val="100000"/>
            </a:pPr>
            <a:r>
              <a:rPr lang="zh-CN" altLang="zh-CN" sz="16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  <a:sym typeface="Microsoft YaHei" charset="-122"/>
              </a:rPr>
              <a:t>目前发包额已突破</a:t>
            </a:r>
            <a:r>
              <a:rPr lang="zh-CN" altLang="zh-CN" sz="2000" b="1">
                <a:solidFill>
                  <a:srgbClr val="0070C0"/>
                </a:solidFill>
                <a:latin typeface="Microsoft YaHei" charset="-122"/>
                <a:ea typeface="Microsoft YaHei" charset="-122"/>
                <a:cs typeface="Microsoft YaHei" charset="-122"/>
                <a:sym typeface="Microsoft YaHei" charset="-122"/>
              </a:rPr>
              <a:t>16亿</a:t>
            </a:r>
            <a:r>
              <a:rPr lang="zh-CN" altLang="zh-CN" sz="16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  <a:sym typeface="Microsoft YaHei" charset="-122"/>
              </a:rPr>
              <a:t>，成交额突破</a:t>
            </a:r>
            <a:r>
              <a:rPr lang="zh-CN" altLang="zh-CN" sz="2000" b="1">
                <a:solidFill>
                  <a:srgbClr val="0070C0"/>
                </a:solidFill>
                <a:latin typeface="Microsoft YaHei" charset="-122"/>
                <a:ea typeface="Microsoft YaHei" charset="-122"/>
                <a:cs typeface="Microsoft YaHei" charset="-122"/>
                <a:sym typeface="Microsoft YaHei" charset="-122"/>
              </a:rPr>
              <a:t>8亿</a:t>
            </a:r>
            <a:r>
              <a:rPr lang="zh-CN" altLang="zh-CN" sz="16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  <a:sym typeface="Microsoft YaHei" charset="-122"/>
              </a:rPr>
              <a:t>，个人用户超过</a:t>
            </a:r>
            <a:r>
              <a:rPr lang="zh-CN" altLang="zh-CN" sz="2000" b="1">
                <a:solidFill>
                  <a:srgbClr val="0070C0"/>
                </a:solidFill>
                <a:latin typeface="Microsoft YaHei" charset="-122"/>
                <a:ea typeface="Microsoft YaHei" charset="-122"/>
                <a:cs typeface="Microsoft YaHei" charset="-122"/>
                <a:sym typeface="Microsoft YaHei" charset="-122"/>
              </a:rPr>
              <a:t>82万</a:t>
            </a:r>
            <a:r>
              <a:rPr lang="zh-CN" altLang="zh-CN" sz="16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  <a:sym typeface="Microsoft YaHei" charset="-122"/>
              </a:rPr>
              <a:t>，企业级用户超过</a:t>
            </a:r>
            <a:r>
              <a:rPr lang="zh-CN" altLang="zh-CN" sz="2000" b="1">
                <a:solidFill>
                  <a:srgbClr val="0070C0"/>
                </a:solidFill>
                <a:latin typeface="Microsoft YaHei" charset="-122"/>
                <a:ea typeface="Microsoft YaHei" charset="-122"/>
                <a:cs typeface="Microsoft YaHei" charset="-122"/>
                <a:sym typeface="Microsoft YaHei" charset="-122"/>
              </a:rPr>
              <a:t>10万</a:t>
            </a:r>
            <a:r>
              <a:rPr lang="zh-CN" altLang="zh-CN" sz="16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  <a:sym typeface="Microsoft YaHei" charset="-122"/>
              </a:rPr>
              <a:t>家</a:t>
            </a:r>
            <a:r>
              <a:rPr lang="zh-CN" altLang="en-US" sz="16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  <a:sym typeface="Microsoft YaHei" charset="-122"/>
              </a:rPr>
              <a:t>。</a:t>
            </a:r>
            <a:endParaRPr lang="zh-CN" altLang="zh-CN" sz="160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  <a:sym typeface="Microsoft YaHei" charset="-122"/>
            </a:endParaRPr>
          </a:p>
        </p:txBody>
      </p:sp>
      <p:sp>
        <p:nvSpPr>
          <p:cNvPr id="8201" name="Shape 426"/>
          <p:cNvSpPr>
            <a:spLocks noChangeArrowheads="1"/>
          </p:cNvSpPr>
          <p:nvPr/>
        </p:nvSpPr>
        <p:spPr bwMode="auto">
          <a:xfrm>
            <a:off x="5000625" y="3654425"/>
            <a:ext cx="2006600" cy="1046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defTabSz="558800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1pPr>
            <a:lvl2pPr marL="742950" indent="-285750" defTabSz="558800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2pPr>
            <a:lvl3pPr marL="1143000" indent="-228600" defTabSz="558800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3pPr>
            <a:lvl4pPr marL="1600200" indent="-228600" defTabSz="558800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4pPr>
            <a:lvl5pPr marL="2057400" indent="-228600" defTabSz="558800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5pPr>
            <a:lvl6pPr marL="2514600" indent="-228600" defTabSz="55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6pPr>
            <a:lvl7pPr marL="2971800" indent="-228600" defTabSz="55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7pPr>
            <a:lvl8pPr marL="3429000" indent="-228600" defTabSz="55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8pPr>
            <a:lvl9pPr marL="3886200" indent="-228600" defTabSz="55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9pPr>
          </a:lstStyle>
          <a:p>
            <a:pPr algn="just" eaLnBrk="1"/>
            <a:r>
              <a:rPr lang="zh-CN" altLang="zh-CN" b="1" dirty="0">
                <a:solidFill>
                  <a:srgbClr val="FFFFFF"/>
                </a:solidFill>
                <a:latin typeface="Microsoft YaHei" charset="-122"/>
                <a:ea typeface="Microsoft YaHei" charset="-122"/>
                <a:cs typeface="Microsoft YaHei" charset="-122"/>
                <a:sym typeface="Microsoft YaHei" charset="-122"/>
              </a:rPr>
              <a:t>软件</a:t>
            </a:r>
            <a:r>
              <a:rPr lang="zh-CN" altLang="zh-CN" b="1" dirty="0" smtClean="0">
                <a:solidFill>
                  <a:srgbClr val="FFFFFF"/>
                </a:solidFill>
                <a:latin typeface="Microsoft YaHei" charset="-122"/>
                <a:ea typeface="Microsoft YaHei" charset="-122"/>
                <a:cs typeface="Microsoft YaHei" charset="-122"/>
                <a:sym typeface="Microsoft YaHei" charset="-122"/>
              </a:rPr>
              <a:t>服务</a:t>
            </a:r>
            <a:endParaRPr lang="en-US" altLang="zh-CN" b="1" dirty="0" smtClean="0">
              <a:solidFill>
                <a:srgbClr val="FFFFFF"/>
              </a:solidFill>
              <a:latin typeface="Microsoft YaHei" charset="-122"/>
              <a:ea typeface="Microsoft YaHei" charset="-122"/>
              <a:cs typeface="Microsoft YaHei" charset="-122"/>
              <a:sym typeface="Microsoft YaHei" charset="-122"/>
            </a:endParaRPr>
          </a:p>
          <a:p>
            <a:pPr algn="just" eaLnBrk="1"/>
            <a:endParaRPr lang="zh-CN" altLang="zh-CN" sz="800" b="1" dirty="0">
              <a:solidFill>
                <a:srgbClr val="FFFFFF"/>
              </a:solidFill>
              <a:latin typeface="Microsoft YaHei" charset="-122"/>
              <a:ea typeface="Microsoft YaHei" charset="-122"/>
              <a:cs typeface="Microsoft YaHei" charset="-122"/>
              <a:sym typeface="Microsoft YaHei" charset="-122"/>
            </a:endParaRPr>
          </a:p>
          <a:p>
            <a:pPr algn="just" eaLnBrk="1"/>
            <a:r>
              <a:rPr lang="zh-CN" altLang="zh-CN" sz="1400" dirty="0">
                <a:solidFill>
                  <a:srgbClr val="FFFFFF"/>
                </a:solidFill>
                <a:latin typeface="Microsoft YaHei" charset="-122"/>
                <a:ea typeface="Microsoft YaHei" charset="-122"/>
                <a:cs typeface="Microsoft YaHei" charset="-122"/>
                <a:sym typeface="Microsoft YaHei" charset="-122"/>
              </a:rPr>
              <a:t>通过分包、众包的服务模式，为企业提供一个有质量保障的众包</a:t>
            </a:r>
            <a:r>
              <a:rPr lang="zh-CN" altLang="zh-CN" sz="1400" dirty="0" smtClean="0">
                <a:solidFill>
                  <a:srgbClr val="FFFFFF"/>
                </a:solidFill>
                <a:latin typeface="Microsoft YaHei" charset="-122"/>
                <a:ea typeface="Microsoft YaHei" charset="-122"/>
                <a:cs typeface="Microsoft YaHei" charset="-122"/>
                <a:sym typeface="Microsoft YaHei" charset="-122"/>
              </a:rPr>
              <a:t>平台</a:t>
            </a:r>
            <a:r>
              <a:rPr lang="zh-CN" altLang="en-US" sz="1400" dirty="0">
                <a:solidFill>
                  <a:srgbClr val="FFFFFF"/>
                </a:solidFill>
                <a:latin typeface="Microsoft YaHei" charset="-122"/>
                <a:ea typeface="Microsoft YaHei" charset="-122"/>
                <a:cs typeface="Microsoft YaHei" charset="-122"/>
                <a:sym typeface="Microsoft YaHei" charset="-122"/>
              </a:rPr>
              <a:t>。</a:t>
            </a:r>
            <a:endParaRPr lang="zh-CN" altLang="zh-CN" sz="1400" dirty="0">
              <a:solidFill>
                <a:srgbClr val="FFFFFF"/>
              </a:solidFill>
              <a:latin typeface="Microsoft YaHei" charset="-122"/>
              <a:ea typeface="Microsoft YaHei" charset="-122"/>
              <a:cs typeface="Microsoft YaHei" charset="-122"/>
              <a:sym typeface="Microsoft YaHei" charset="-122"/>
            </a:endParaRPr>
          </a:p>
        </p:txBody>
      </p:sp>
      <p:sp>
        <p:nvSpPr>
          <p:cNvPr id="8202" name="Shape 427"/>
          <p:cNvSpPr>
            <a:spLocks noChangeArrowheads="1"/>
          </p:cNvSpPr>
          <p:nvPr/>
        </p:nvSpPr>
        <p:spPr bwMode="auto">
          <a:xfrm>
            <a:off x="7340600" y="3654425"/>
            <a:ext cx="1924050" cy="12618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defTabSz="558800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1pPr>
            <a:lvl2pPr marL="742950" indent="-285750" defTabSz="558800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2pPr>
            <a:lvl3pPr marL="1143000" indent="-228600" defTabSz="558800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3pPr>
            <a:lvl4pPr marL="1600200" indent="-228600" defTabSz="558800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4pPr>
            <a:lvl5pPr marL="2057400" indent="-228600" defTabSz="558800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5pPr>
            <a:lvl6pPr marL="2514600" indent="-228600" defTabSz="55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6pPr>
            <a:lvl7pPr marL="2971800" indent="-228600" defTabSz="55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7pPr>
            <a:lvl8pPr marL="3429000" indent="-228600" defTabSz="55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8pPr>
            <a:lvl9pPr marL="3886200" indent="-228600" defTabSz="55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9pPr>
          </a:lstStyle>
          <a:p>
            <a:pPr algn="just" eaLnBrk="1"/>
            <a:r>
              <a:rPr lang="zh-CN" altLang="zh-CN" b="1" dirty="0">
                <a:solidFill>
                  <a:srgbClr val="FFFFFF"/>
                </a:solidFill>
                <a:latin typeface="Microsoft YaHei" charset="-122"/>
                <a:ea typeface="Microsoft YaHei" charset="-122"/>
                <a:cs typeface="Microsoft YaHei" charset="-122"/>
                <a:sym typeface="Microsoft YaHei" charset="-122"/>
              </a:rPr>
              <a:t>应用商</a:t>
            </a:r>
            <a:r>
              <a:rPr lang="zh-CN" altLang="zh-CN" b="1" dirty="0" smtClean="0">
                <a:solidFill>
                  <a:srgbClr val="FFFFFF"/>
                </a:solidFill>
                <a:latin typeface="Microsoft YaHei" charset="-122"/>
                <a:ea typeface="Microsoft YaHei" charset="-122"/>
                <a:cs typeface="Microsoft YaHei" charset="-122"/>
                <a:sym typeface="Microsoft YaHei" charset="-122"/>
              </a:rPr>
              <a:t>城</a:t>
            </a:r>
            <a:endParaRPr lang="en-US" altLang="zh-CN" b="1" dirty="0" smtClean="0">
              <a:solidFill>
                <a:srgbClr val="FFFFFF"/>
              </a:solidFill>
              <a:latin typeface="Microsoft YaHei" charset="-122"/>
              <a:ea typeface="Microsoft YaHei" charset="-122"/>
              <a:cs typeface="Microsoft YaHei" charset="-122"/>
              <a:sym typeface="Microsoft YaHei" charset="-122"/>
            </a:endParaRPr>
          </a:p>
          <a:p>
            <a:pPr algn="just" eaLnBrk="1"/>
            <a:endParaRPr lang="zh-CN" altLang="zh-CN" sz="800" b="1" dirty="0">
              <a:solidFill>
                <a:srgbClr val="FFFFFF"/>
              </a:solidFill>
              <a:latin typeface="Microsoft YaHei" charset="-122"/>
              <a:ea typeface="Microsoft YaHei" charset="-122"/>
              <a:cs typeface="Microsoft YaHei" charset="-122"/>
              <a:sym typeface="Microsoft YaHei" charset="-122"/>
            </a:endParaRPr>
          </a:p>
          <a:p>
            <a:pPr algn="just" eaLnBrk="1"/>
            <a:r>
              <a:rPr lang="zh-CN" altLang="zh-CN" sz="1400" dirty="0">
                <a:solidFill>
                  <a:srgbClr val="FFFFFF"/>
                </a:solidFill>
                <a:latin typeface="Microsoft YaHei" charset="-122"/>
                <a:ea typeface="Microsoft YaHei" charset="-122"/>
                <a:cs typeface="Microsoft YaHei" charset="-122"/>
                <a:sym typeface="Microsoft YaHei" charset="-122"/>
              </a:rPr>
              <a:t>通过软件订阅的方式为客户提供SaaS应用服务，满足企业在不同阶段的发展</a:t>
            </a:r>
            <a:r>
              <a:rPr lang="zh-CN" altLang="zh-CN" sz="1400" dirty="0" smtClean="0">
                <a:solidFill>
                  <a:srgbClr val="FFFFFF"/>
                </a:solidFill>
                <a:latin typeface="Microsoft YaHei" charset="-122"/>
                <a:ea typeface="Microsoft YaHei" charset="-122"/>
                <a:cs typeface="Microsoft YaHei" charset="-122"/>
                <a:sym typeface="Microsoft YaHei" charset="-122"/>
              </a:rPr>
              <a:t>需求</a:t>
            </a:r>
            <a:r>
              <a:rPr lang="zh-CN" altLang="en-US" sz="1400" dirty="0" smtClean="0">
                <a:solidFill>
                  <a:srgbClr val="FFFFFF"/>
                </a:solidFill>
                <a:latin typeface="Microsoft YaHei" charset="-122"/>
                <a:ea typeface="Microsoft YaHei" charset="-122"/>
                <a:cs typeface="Microsoft YaHei" charset="-122"/>
                <a:sym typeface="Microsoft YaHei" charset="-122"/>
              </a:rPr>
              <a:t>。</a:t>
            </a:r>
            <a:endParaRPr lang="zh-CN" altLang="zh-CN" sz="1400" dirty="0">
              <a:solidFill>
                <a:srgbClr val="FFFFFF"/>
              </a:solidFill>
              <a:latin typeface="Microsoft YaHei" charset="-122"/>
              <a:ea typeface="Microsoft YaHei" charset="-122"/>
              <a:cs typeface="Microsoft YaHei" charset="-122"/>
              <a:sym typeface="Microsoft YaHei" charset="-122"/>
            </a:endParaRPr>
          </a:p>
        </p:txBody>
      </p:sp>
      <p:sp>
        <p:nvSpPr>
          <p:cNvPr id="8203" name="Shape 428"/>
          <p:cNvSpPr>
            <a:spLocks noChangeArrowheads="1"/>
          </p:cNvSpPr>
          <p:nvPr/>
        </p:nvSpPr>
        <p:spPr bwMode="auto">
          <a:xfrm>
            <a:off x="9672638" y="3654425"/>
            <a:ext cx="1925637" cy="12618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defTabSz="558800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1pPr>
            <a:lvl2pPr marL="742950" indent="-285750" defTabSz="558800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2pPr>
            <a:lvl3pPr marL="1143000" indent="-228600" defTabSz="558800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3pPr>
            <a:lvl4pPr marL="1600200" indent="-228600" defTabSz="558800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4pPr>
            <a:lvl5pPr marL="2057400" indent="-228600" defTabSz="558800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5pPr>
            <a:lvl6pPr marL="2514600" indent="-228600" defTabSz="55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6pPr>
            <a:lvl7pPr marL="2971800" indent="-228600" defTabSz="55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7pPr>
            <a:lvl8pPr marL="3429000" indent="-228600" defTabSz="55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8pPr>
            <a:lvl9pPr marL="3886200" indent="-228600" defTabSz="55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9pPr>
          </a:lstStyle>
          <a:p>
            <a:pPr algn="just" eaLnBrk="1"/>
            <a:r>
              <a:rPr lang="zh-CN" altLang="zh-CN" b="1" dirty="0">
                <a:solidFill>
                  <a:srgbClr val="FFFFFF"/>
                </a:solidFill>
                <a:latin typeface="Microsoft YaHei" charset="-122"/>
                <a:ea typeface="Microsoft YaHei" charset="-122"/>
                <a:cs typeface="Microsoft YaHei" charset="-122"/>
                <a:sym typeface="Microsoft YaHei" charset="-122"/>
              </a:rPr>
              <a:t>企业</a:t>
            </a:r>
            <a:r>
              <a:rPr lang="zh-CN" altLang="zh-CN" b="1" dirty="0" smtClean="0">
                <a:solidFill>
                  <a:srgbClr val="FFFFFF"/>
                </a:solidFill>
                <a:latin typeface="Microsoft YaHei" charset="-122"/>
                <a:ea typeface="Microsoft YaHei" charset="-122"/>
                <a:cs typeface="Microsoft YaHei" charset="-122"/>
                <a:sym typeface="Microsoft YaHei" charset="-122"/>
              </a:rPr>
              <a:t>服务</a:t>
            </a:r>
            <a:endParaRPr lang="en-US" altLang="zh-CN" b="1" dirty="0" smtClean="0">
              <a:solidFill>
                <a:srgbClr val="FFFFFF"/>
              </a:solidFill>
              <a:latin typeface="Microsoft YaHei" charset="-122"/>
              <a:ea typeface="Microsoft YaHei" charset="-122"/>
              <a:cs typeface="Microsoft YaHei" charset="-122"/>
              <a:sym typeface="Microsoft YaHei" charset="-122"/>
            </a:endParaRPr>
          </a:p>
          <a:p>
            <a:pPr algn="just" eaLnBrk="1"/>
            <a:endParaRPr lang="zh-CN" altLang="zh-CN" sz="800" b="1" dirty="0">
              <a:solidFill>
                <a:srgbClr val="FFFFFF"/>
              </a:solidFill>
              <a:latin typeface="Microsoft YaHei" charset="-122"/>
              <a:ea typeface="Microsoft YaHei" charset="-122"/>
              <a:cs typeface="Microsoft YaHei" charset="-122"/>
              <a:sym typeface="Microsoft YaHei" charset="-122"/>
            </a:endParaRPr>
          </a:p>
          <a:p>
            <a:pPr algn="just" eaLnBrk="1"/>
            <a:r>
              <a:rPr lang="zh-CN" altLang="zh-CN" sz="1400" dirty="0">
                <a:solidFill>
                  <a:srgbClr val="FFFFFF"/>
                </a:solidFill>
                <a:latin typeface="Microsoft YaHei" charset="-122"/>
                <a:ea typeface="Microsoft YaHei" charset="-122"/>
                <a:cs typeface="Microsoft YaHei" charset="-122"/>
                <a:sym typeface="Microsoft YaHei" charset="-122"/>
              </a:rPr>
              <a:t>为企业提供人才管理和非核心业务外包等服务，帮助企业提升运营效率，专注核心</a:t>
            </a:r>
            <a:r>
              <a:rPr lang="zh-CN" altLang="zh-CN" sz="1400" dirty="0" smtClean="0">
                <a:solidFill>
                  <a:srgbClr val="FFFFFF"/>
                </a:solidFill>
                <a:latin typeface="Microsoft YaHei" charset="-122"/>
                <a:ea typeface="Microsoft YaHei" charset="-122"/>
                <a:cs typeface="Microsoft YaHei" charset="-122"/>
                <a:sym typeface="Microsoft YaHei" charset="-122"/>
              </a:rPr>
              <a:t>业务</a:t>
            </a:r>
            <a:r>
              <a:rPr lang="zh-CN" altLang="en-US" sz="1400" dirty="0" smtClean="0">
                <a:solidFill>
                  <a:srgbClr val="FFFFFF"/>
                </a:solidFill>
                <a:latin typeface="Microsoft YaHei" charset="-122"/>
                <a:ea typeface="Microsoft YaHei" charset="-122"/>
                <a:cs typeface="Microsoft YaHei" charset="-122"/>
                <a:sym typeface="Microsoft YaHei" charset="-122"/>
              </a:rPr>
              <a:t>。</a:t>
            </a:r>
            <a:endParaRPr lang="zh-CN" altLang="zh-CN" sz="1400" dirty="0">
              <a:solidFill>
                <a:srgbClr val="FFFFFF"/>
              </a:solidFill>
              <a:latin typeface="Microsoft YaHei" charset="-122"/>
              <a:ea typeface="Microsoft YaHei" charset="-122"/>
              <a:cs typeface="Microsoft YaHei" charset="-122"/>
              <a:sym typeface="Microsoft YaHei" charset="-122"/>
            </a:endParaRPr>
          </a:p>
        </p:txBody>
      </p:sp>
      <p:sp>
        <p:nvSpPr>
          <p:cNvPr id="8204" name="Shape 429"/>
          <p:cNvSpPr>
            <a:spLocks noChangeArrowheads="1"/>
          </p:cNvSpPr>
          <p:nvPr/>
        </p:nvSpPr>
        <p:spPr bwMode="auto">
          <a:xfrm>
            <a:off x="4886325" y="2909888"/>
            <a:ext cx="68643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marL="342900" indent="-342900">
              <a:tabLst>
                <a:tab pos="914400" algn="l"/>
              </a:tabLs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1pPr>
            <a:lvl2pPr indent="11113">
              <a:tabLst>
                <a:tab pos="914400" algn="l"/>
              </a:tabLs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2pPr>
            <a:lvl3pPr marL="1143000" indent="-228600">
              <a:tabLst>
                <a:tab pos="914400" algn="l"/>
              </a:tabLs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3pPr>
            <a:lvl4pPr marL="1600200" indent="-228600">
              <a:tabLst>
                <a:tab pos="914400" algn="l"/>
              </a:tabLs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4pPr>
            <a:lvl5pPr marL="2057400" indent="-228600">
              <a:tabLst>
                <a:tab pos="914400" algn="l"/>
              </a:tabLs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14400" algn="l"/>
              </a:tabLs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14400" algn="l"/>
              </a:tabLs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14400" algn="l"/>
              </a:tabLs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14400" algn="l"/>
              </a:tabLs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9pPr>
          </a:lstStyle>
          <a:p>
            <a:pPr marL="0" lvl="1" algn="ctr" eaLnBrk="1"/>
            <a:r>
              <a:rPr lang="zh-CN" altLang="zh-CN" sz="2400" b="1" dirty="0">
                <a:solidFill>
                  <a:srgbClr val="0070C0"/>
                </a:solidFill>
                <a:latin typeface="Microsoft YaHei" charset="-122"/>
                <a:ea typeface="Microsoft YaHei" charset="-122"/>
                <a:cs typeface="Microsoft YaHei" charset="-122"/>
                <a:sym typeface="Microsoft YaHei" charset="-122"/>
              </a:rPr>
              <a:t>B2B交易平台+SaaS应用商城+O2O服务</a:t>
            </a:r>
          </a:p>
        </p:txBody>
      </p:sp>
      <p:sp>
        <p:nvSpPr>
          <p:cNvPr id="8205" name="Shape 430"/>
          <p:cNvSpPr>
            <a:spLocks noChangeArrowheads="1"/>
          </p:cNvSpPr>
          <p:nvPr/>
        </p:nvSpPr>
        <p:spPr bwMode="auto">
          <a:xfrm>
            <a:off x="5173663" y="5110163"/>
            <a:ext cx="6361994" cy="369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marL="342900" indent="-342900">
              <a:tabLst>
                <a:tab pos="914400" algn="l"/>
              </a:tabLs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1pPr>
            <a:lvl2pPr indent="11113">
              <a:tabLst>
                <a:tab pos="914400" algn="l"/>
              </a:tabLs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2pPr>
            <a:lvl3pPr marL="1143000" indent="-228600">
              <a:tabLst>
                <a:tab pos="914400" algn="l"/>
              </a:tabLs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3pPr>
            <a:lvl4pPr marL="1600200" indent="-228600">
              <a:tabLst>
                <a:tab pos="914400" algn="l"/>
              </a:tabLs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4pPr>
            <a:lvl5pPr marL="2057400" indent="-228600">
              <a:tabLst>
                <a:tab pos="914400" algn="l"/>
              </a:tabLs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14400" algn="l"/>
              </a:tabLs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14400" algn="l"/>
              </a:tabLs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14400" algn="l"/>
              </a:tabLs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14400" algn="l"/>
              </a:tabLs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9pPr>
          </a:lstStyle>
          <a:p>
            <a:pPr marL="0" lvl="1" eaLnBrk="1"/>
            <a:r>
              <a:rPr lang="zh-CN" altLang="zh-CN" b="1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  <a:sym typeface="Microsoft YaHei" charset="-122"/>
              </a:rPr>
              <a:t>线下布局</a:t>
            </a:r>
            <a:r>
              <a:rPr lang="zh-CN" altLang="zh-CN" sz="16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  <a:sym typeface="Microsoft YaHei" charset="-122"/>
              </a:rPr>
              <a:t>：质量保障中心、企业服务支持中心、众创空间、通力学院</a:t>
            </a:r>
          </a:p>
        </p:txBody>
      </p:sp>
      <p:sp>
        <p:nvSpPr>
          <p:cNvPr id="21" name="Shape 232"/>
          <p:cNvSpPr/>
          <p:nvPr/>
        </p:nvSpPr>
        <p:spPr>
          <a:xfrm>
            <a:off x="-34925" y="1795463"/>
            <a:ext cx="4638675" cy="1903412"/>
          </a:xfrm>
          <a:prstGeom prst="rect">
            <a:avLst/>
          </a:prstGeom>
          <a:solidFill>
            <a:schemeClr val="bg1">
              <a:lumMod val="50000"/>
              <a:alpha val="67059"/>
            </a:scheme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eaLnBrk="1" fontAlgn="auto">
              <a:spcBef>
                <a:spcPts val="0"/>
              </a:spcBef>
              <a:spcAft>
                <a:spcPts val="0"/>
              </a:spcAft>
              <a:defRPr/>
            </a:pPr>
            <a:endParaRPr kern="0"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8207" name="Shape 272"/>
          <p:cNvSpPr>
            <a:spLocks noChangeArrowheads="1"/>
          </p:cNvSpPr>
          <p:nvPr/>
        </p:nvSpPr>
        <p:spPr bwMode="auto">
          <a:xfrm>
            <a:off x="263525" y="1982788"/>
            <a:ext cx="384968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>
            <a:lvl1pPr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1pPr>
            <a:lvl2pPr marL="742950" indent="-285750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2pPr>
            <a:lvl3pPr marL="1143000" indent="-228600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3pPr>
            <a:lvl4pPr marL="1600200" indent="-228600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4pPr>
            <a:lvl5pPr marL="2057400" indent="-228600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9pPr>
          </a:lstStyle>
          <a:p>
            <a:pPr eaLnBrk="1"/>
            <a:r>
              <a:rPr lang="zh-CN" altLang="en-US" sz="2400" b="1">
                <a:solidFill>
                  <a:srgbClr val="FFFFFF"/>
                </a:solidFill>
                <a:latin typeface="Microsoft YaHei" charset="-122"/>
                <a:ea typeface="Microsoft YaHei" charset="-122"/>
                <a:cs typeface="Microsoft YaHei" charset="-122"/>
                <a:sym typeface="Microsoft YaHei" charset="-122"/>
              </a:rPr>
              <a:t>业务板块四</a:t>
            </a:r>
            <a:endParaRPr lang="zh-CN" altLang="zh-CN" sz="2400" b="1">
              <a:solidFill>
                <a:srgbClr val="FFFFFF"/>
              </a:solidFill>
              <a:latin typeface="Microsoft YaHei" charset="-122"/>
              <a:ea typeface="Microsoft YaHei" charset="-122"/>
              <a:cs typeface="Microsoft YaHei" charset="-122"/>
              <a:sym typeface="Microsoft YaHei" charset="-122"/>
            </a:endParaRPr>
          </a:p>
        </p:txBody>
      </p:sp>
      <p:sp>
        <p:nvSpPr>
          <p:cNvPr id="8208" name="Shape 272"/>
          <p:cNvSpPr>
            <a:spLocks noChangeArrowheads="1"/>
          </p:cNvSpPr>
          <p:nvPr/>
        </p:nvSpPr>
        <p:spPr bwMode="auto">
          <a:xfrm>
            <a:off x="249238" y="2401888"/>
            <a:ext cx="3614737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>
            <a:lvl1pPr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1pPr>
            <a:lvl2pPr marL="742950" indent="-285750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2pPr>
            <a:lvl3pPr marL="1143000" indent="-228600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3pPr>
            <a:lvl4pPr marL="1600200" indent="-228600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4pPr>
            <a:lvl5pPr marL="2057400" indent="-228600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9pPr>
          </a:lstStyle>
          <a:p>
            <a:pPr eaLnBrk="1"/>
            <a:r>
              <a:rPr lang="zh-CN" altLang="zh-CN" sz="3600" b="1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  <a:sym typeface="Microsoft YaHei" charset="-122"/>
              </a:rPr>
              <a:t>云计算与互联网平台服务</a:t>
            </a:r>
          </a:p>
        </p:txBody>
      </p:sp>
    </p:spTree>
    <p:extLst>
      <p:ext uri="{BB962C8B-B14F-4D97-AF65-F5344CB8AC3E}">
        <p14:creationId xmlns:p14="http://schemas.microsoft.com/office/powerpoint/2010/main" val="2939742359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7" name="图片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34925" y="0"/>
            <a:ext cx="463867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Shape 232"/>
          <p:cNvSpPr/>
          <p:nvPr/>
        </p:nvSpPr>
        <p:spPr>
          <a:xfrm>
            <a:off x="-34925" y="1795463"/>
            <a:ext cx="4636724" cy="1903412"/>
          </a:xfrm>
          <a:prstGeom prst="rect">
            <a:avLst/>
          </a:prstGeom>
          <a:solidFill>
            <a:schemeClr val="bg1">
              <a:lumMod val="50000"/>
              <a:alpha val="67059"/>
            </a:scheme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eaLnBrk="1" fontAlgn="auto">
              <a:spcBef>
                <a:spcPts val="0"/>
              </a:spcBef>
              <a:spcAft>
                <a:spcPts val="0"/>
              </a:spcAft>
              <a:defRPr/>
            </a:pPr>
            <a:endParaRPr kern="0"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9219" name="Shape 272"/>
          <p:cNvSpPr>
            <a:spLocks noChangeArrowheads="1"/>
          </p:cNvSpPr>
          <p:nvPr/>
        </p:nvSpPr>
        <p:spPr bwMode="auto">
          <a:xfrm>
            <a:off x="263525" y="1982788"/>
            <a:ext cx="384968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>
            <a:lvl1pPr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1pPr>
            <a:lvl2pPr marL="742950" indent="-285750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2pPr>
            <a:lvl3pPr marL="1143000" indent="-228600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3pPr>
            <a:lvl4pPr marL="1600200" indent="-228600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4pPr>
            <a:lvl5pPr marL="2057400" indent="-228600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9pPr>
          </a:lstStyle>
          <a:p>
            <a:pPr eaLnBrk="1"/>
            <a:r>
              <a:rPr lang="zh-CN" altLang="en-US" sz="2400" b="1">
                <a:solidFill>
                  <a:srgbClr val="FFFFFF"/>
                </a:solidFill>
                <a:latin typeface="Microsoft YaHei" charset="-122"/>
                <a:ea typeface="Microsoft YaHei" charset="-122"/>
                <a:cs typeface="Microsoft YaHei" charset="-122"/>
                <a:sym typeface="Microsoft YaHei" charset="-122"/>
              </a:rPr>
              <a:t>业务板块四</a:t>
            </a:r>
            <a:endParaRPr lang="zh-CN" altLang="zh-CN" sz="2400" b="1">
              <a:solidFill>
                <a:srgbClr val="FFFFFF"/>
              </a:solidFill>
              <a:latin typeface="Microsoft YaHei" charset="-122"/>
              <a:ea typeface="Microsoft YaHei" charset="-122"/>
              <a:cs typeface="Microsoft YaHei" charset="-122"/>
              <a:sym typeface="Microsoft YaHei" charset="-122"/>
            </a:endParaRPr>
          </a:p>
        </p:txBody>
      </p:sp>
      <p:sp>
        <p:nvSpPr>
          <p:cNvPr id="9220" name="Shape 272"/>
          <p:cNvSpPr>
            <a:spLocks noChangeArrowheads="1"/>
          </p:cNvSpPr>
          <p:nvPr/>
        </p:nvSpPr>
        <p:spPr bwMode="auto">
          <a:xfrm>
            <a:off x="249238" y="2401888"/>
            <a:ext cx="3614737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>
            <a:lvl1pPr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1pPr>
            <a:lvl2pPr marL="742950" indent="-285750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2pPr>
            <a:lvl3pPr marL="1143000" indent="-228600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3pPr>
            <a:lvl4pPr marL="1600200" indent="-228600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4pPr>
            <a:lvl5pPr marL="2057400" indent="-228600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9pPr>
          </a:lstStyle>
          <a:p>
            <a:pPr eaLnBrk="1"/>
            <a:r>
              <a:rPr lang="zh-CN" altLang="zh-CN" sz="3600" b="1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  <a:sym typeface="Microsoft YaHei" charset="-122"/>
              </a:rPr>
              <a:t>云计算与互联网平台服务</a:t>
            </a:r>
          </a:p>
        </p:txBody>
      </p:sp>
      <p:sp>
        <p:nvSpPr>
          <p:cNvPr id="9221" name="Shape 443"/>
          <p:cNvSpPr>
            <a:spLocks noChangeArrowheads="1"/>
          </p:cNvSpPr>
          <p:nvPr/>
        </p:nvSpPr>
        <p:spPr bwMode="auto">
          <a:xfrm>
            <a:off x="4851536" y="492949"/>
            <a:ext cx="1749425" cy="60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defTabSz="685800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1pPr>
            <a:lvl2pPr marL="742950" indent="-285750" defTabSz="685800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2pPr>
            <a:lvl3pPr marL="1143000" indent="-228600" defTabSz="685800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3pPr>
            <a:lvl4pPr marL="1600200" indent="-228600" defTabSz="685800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4pPr>
            <a:lvl5pPr marL="2057400" indent="-228600" defTabSz="685800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9pPr>
          </a:lstStyle>
          <a:p>
            <a:pPr eaLnBrk="1">
              <a:lnSpc>
                <a:spcPct val="120000"/>
              </a:lnSpc>
            </a:pPr>
            <a:r>
              <a:rPr lang="zh-CN" altLang="zh-CN" sz="2800" b="1" dirty="0">
                <a:solidFill>
                  <a:srgbClr val="0F6FC6"/>
                </a:solidFill>
                <a:latin typeface="微软雅黑" charset="-122"/>
                <a:ea typeface="微软雅黑" charset="-122"/>
                <a:cs typeface="微软雅黑" charset="-122"/>
                <a:sym typeface="微软雅黑" charset="-122"/>
              </a:rPr>
              <a:t>软通云网</a:t>
            </a:r>
          </a:p>
        </p:txBody>
      </p:sp>
      <p:sp>
        <p:nvSpPr>
          <p:cNvPr id="9222" name="Shape 444"/>
          <p:cNvSpPr>
            <a:spLocks noChangeArrowheads="1"/>
          </p:cNvSpPr>
          <p:nvPr/>
        </p:nvSpPr>
        <p:spPr bwMode="auto">
          <a:xfrm>
            <a:off x="4835979" y="1233488"/>
            <a:ext cx="6973887" cy="14773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1pPr>
            <a:lvl2pPr marL="742950" indent="-285750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2pPr>
            <a:lvl3pPr marL="1143000" indent="-228600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3pPr>
            <a:lvl4pPr marL="1600200" indent="-228600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4pPr>
            <a:lvl5pPr marL="2057400" indent="-228600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9pPr>
          </a:lstStyle>
          <a:p>
            <a:pPr eaLnBrk="1">
              <a:lnSpc>
                <a:spcPct val="150000"/>
              </a:lnSpc>
            </a:pPr>
            <a:r>
              <a:rPr lang="zh-CN" altLang="zh-CN" sz="2000" b="1" dirty="0">
                <a:latin typeface="微软雅黑" charset="-122"/>
                <a:ea typeface="微软雅黑" charset="-122"/>
                <a:cs typeface="微软雅黑" charset="-122"/>
                <a:sym typeface="微软雅黑" charset="-122"/>
              </a:rPr>
              <a:t>以城市为平台，基于云计算、大数据、物联网和</a:t>
            </a:r>
            <a:r>
              <a:rPr lang="zh-CN" altLang="zh-CN" sz="2000" b="1" dirty="0" smtClean="0">
                <a:latin typeface="微软雅黑" charset="-122"/>
                <a:ea typeface="微软雅黑" charset="-122"/>
                <a:cs typeface="微软雅黑" charset="-122"/>
                <a:sym typeface="微软雅黑" charset="-122"/>
              </a:rPr>
              <a:t>人工智能</a:t>
            </a:r>
            <a:r>
              <a:rPr lang="zh-CN" altLang="en-US" sz="2000" b="1" dirty="0" smtClean="0">
                <a:latin typeface="微软雅黑" charset="-122"/>
                <a:ea typeface="微软雅黑" charset="-122"/>
                <a:cs typeface="微软雅黑" charset="-122"/>
                <a:sym typeface="微软雅黑" charset="-122"/>
              </a:rPr>
              <a:t>等</a:t>
            </a:r>
            <a:r>
              <a:rPr lang="zh-CN" altLang="zh-CN" sz="2000" b="1" dirty="0" smtClean="0">
                <a:latin typeface="微软雅黑" charset="-122"/>
                <a:ea typeface="微软雅黑" charset="-122"/>
                <a:cs typeface="微软雅黑" charset="-122"/>
                <a:sym typeface="微软雅黑" charset="-122"/>
              </a:rPr>
              <a:t>新技术</a:t>
            </a:r>
            <a:r>
              <a:rPr lang="zh-CN" altLang="zh-CN" sz="2000" b="1" dirty="0">
                <a:latin typeface="微软雅黑" charset="-122"/>
                <a:ea typeface="微软雅黑" charset="-122"/>
                <a:cs typeface="微软雅黑" charset="-122"/>
                <a:sym typeface="微软雅黑" charset="-122"/>
              </a:rPr>
              <a:t>，为城市提供全方位应用服务和数据服务的智慧城市运营服务商。 </a:t>
            </a:r>
          </a:p>
        </p:txBody>
      </p:sp>
      <p:sp>
        <p:nvSpPr>
          <p:cNvPr id="9223" name="Shape 425"/>
          <p:cNvSpPr>
            <a:spLocks noChangeArrowheads="1"/>
          </p:cNvSpPr>
          <p:nvPr/>
        </p:nvSpPr>
        <p:spPr bwMode="auto">
          <a:xfrm>
            <a:off x="4851536" y="5814912"/>
            <a:ext cx="6799625" cy="4616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>
            <a:lvl1pPr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1pPr>
            <a:lvl2pPr marL="742950" indent="-285750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2pPr>
            <a:lvl3pPr marL="1143000" indent="-228600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3pPr>
            <a:lvl4pPr marL="1600200" indent="-228600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4pPr>
            <a:lvl5pPr marL="2057400" indent="-228600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9pPr>
          </a:lstStyle>
          <a:p>
            <a:pPr algn="just" eaLnBrk="1" hangingPunct="1">
              <a:buSzPct val="100000"/>
            </a:pPr>
            <a:r>
              <a:rPr lang="zh-CN" altLang="en-US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  <a:sym typeface="Microsoft YaHei" charset="-122"/>
              </a:rPr>
              <a:t>拥有互联网运营资质，目前已落地运营城市</a:t>
            </a:r>
            <a:r>
              <a:rPr lang="en-US" altLang="zh-CN" sz="2400" b="1" dirty="0">
                <a:solidFill>
                  <a:srgbClr val="0070C0"/>
                </a:solidFill>
                <a:latin typeface="Microsoft YaHei" charset="-122"/>
                <a:ea typeface="Microsoft YaHei" charset="-122"/>
                <a:cs typeface="Microsoft YaHei" charset="-122"/>
                <a:sym typeface="Microsoft YaHei" charset="-122"/>
              </a:rPr>
              <a:t>30</a:t>
            </a:r>
            <a:r>
              <a:rPr lang="en-US" altLang="zh-CN" sz="2400" b="1" dirty="0" smtClean="0">
                <a:solidFill>
                  <a:srgbClr val="0070C0"/>
                </a:solidFill>
                <a:latin typeface="Microsoft YaHei" charset="-122"/>
                <a:ea typeface="Microsoft YaHei" charset="-122"/>
                <a:cs typeface="Microsoft YaHei" charset="-122"/>
                <a:sym typeface="Microsoft YaHei" charset="-122"/>
              </a:rPr>
              <a:t>+</a:t>
            </a:r>
            <a:endParaRPr lang="zh-CN" altLang="zh-CN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  <a:sym typeface="Microsoft YaHei" charset="-122"/>
            </a:endParaRPr>
          </a:p>
        </p:txBody>
      </p:sp>
      <p:sp>
        <p:nvSpPr>
          <p:cNvPr id="9224" name="Shape 418"/>
          <p:cNvSpPr>
            <a:spLocks/>
          </p:cNvSpPr>
          <p:nvPr/>
        </p:nvSpPr>
        <p:spPr bwMode="auto">
          <a:xfrm rot="16200000">
            <a:off x="4839999" y="3349677"/>
            <a:ext cx="2222397" cy="2230437"/>
          </a:xfrm>
          <a:prstGeom prst="rect">
            <a:avLst/>
          </a:prstGeom>
          <a:solidFill>
            <a:srgbClr val="2396CB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45718" tIns="45718" rIns="45718" bIns="45718" anchor="ctr"/>
          <a:lstStyle>
            <a:lvl1pPr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1pPr>
            <a:lvl2pPr marL="742950" indent="-285750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2pPr>
            <a:lvl3pPr marL="1143000" indent="-228600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3pPr>
            <a:lvl4pPr marL="1600200" indent="-228600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4pPr>
            <a:lvl5pPr marL="2057400" indent="-228600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9pPr>
          </a:lstStyle>
          <a:p>
            <a:endParaRPr lang="zh-CN" altLang="en-US"/>
          </a:p>
        </p:txBody>
      </p:sp>
      <p:sp>
        <p:nvSpPr>
          <p:cNvPr id="9225" name="Shape 419"/>
          <p:cNvSpPr>
            <a:spLocks/>
          </p:cNvSpPr>
          <p:nvPr/>
        </p:nvSpPr>
        <p:spPr bwMode="auto">
          <a:xfrm rot="16200000">
            <a:off x="7127076" y="3350234"/>
            <a:ext cx="2221920" cy="2228850"/>
          </a:xfrm>
          <a:prstGeom prst="rect">
            <a:avLst/>
          </a:prstGeom>
          <a:solidFill>
            <a:srgbClr val="639CCD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45718" tIns="45718" rIns="45718" bIns="45718" anchor="ctr"/>
          <a:lstStyle>
            <a:lvl1pPr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1pPr>
            <a:lvl2pPr marL="742950" indent="-285750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2pPr>
            <a:lvl3pPr marL="1143000" indent="-228600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3pPr>
            <a:lvl4pPr marL="1600200" indent="-228600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4pPr>
            <a:lvl5pPr marL="2057400" indent="-228600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9pPr>
          </a:lstStyle>
          <a:p>
            <a:endParaRPr lang="zh-CN" altLang="en-US"/>
          </a:p>
        </p:txBody>
      </p:sp>
      <p:sp>
        <p:nvSpPr>
          <p:cNvPr id="9226" name="Shape 421"/>
          <p:cNvSpPr>
            <a:spLocks/>
          </p:cNvSpPr>
          <p:nvPr/>
        </p:nvSpPr>
        <p:spPr bwMode="auto">
          <a:xfrm rot="16200000">
            <a:off x="9425776" y="3350234"/>
            <a:ext cx="2221919" cy="2228850"/>
          </a:xfrm>
          <a:prstGeom prst="rect">
            <a:avLst/>
          </a:prstGeom>
          <a:solidFill>
            <a:srgbClr val="4D90C4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45718" tIns="45718" rIns="45718" bIns="45718" anchor="ctr"/>
          <a:lstStyle>
            <a:lvl1pPr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1pPr>
            <a:lvl2pPr marL="742950" indent="-285750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2pPr>
            <a:lvl3pPr marL="1143000" indent="-228600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3pPr>
            <a:lvl4pPr marL="1600200" indent="-228600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4pPr>
            <a:lvl5pPr marL="2057400" indent="-228600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9pPr>
          </a:lstStyle>
          <a:p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5063035" y="3474913"/>
            <a:ext cx="182567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b="1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云资源服务</a:t>
            </a:r>
            <a:endParaRPr lang="en-US" altLang="zh-CN" b="1" dirty="0" smtClean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20000"/>
              </a:lnSpc>
            </a:pPr>
            <a:endParaRPr lang="zh-CN" altLang="en-US" sz="800" b="1" dirty="0" smtClean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180975" indent="-180975">
              <a:lnSpc>
                <a:spcPct val="150000"/>
              </a:lnSpc>
              <a:buFont typeface="Arial" charset="0"/>
              <a:buChar char="•"/>
            </a:pPr>
            <a:r>
              <a:rPr lang="zh-CN" altLang="en-US" sz="14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华为公有云</a:t>
            </a:r>
            <a:r>
              <a:rPr lang="zh-CN" altLang="en-US" sz="14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服务</a:t>
            </a:r>
            <a:endParaRPr lang="zh-CN" altLang="en-US" sz="1400" dirty="0" smtClean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180975" indent="-180975">
              <a:lnSpc>
                <a:spcPct val="150000"/>
              </a:lnSpc>
              <a:buFont typeface="Arial" charset="0"/>
              <a:buChar char="•"/>
            </a:pPr>
            <a:r>
              <a:rPr lang="zh-CN" altLang="en-US" sz="14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华为驻地云服务</a:t>
            </a:r>
          </a:p>
          <a:p>
            <a:pPr marL="180975" indent="-180975">
              <a:lnSpc>
                <a:spcPct val="150000"/>
              </a:lnSpc>
              <a:buFont typeface="Arial" charset="0"/>
              <a:buChar char="•"/>
            </a:pPr>
            <a:r>
              <a:rPr lang="zh-CN" altLang="en-US" sz="14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城市云资源服务</a:t>
            </a:r>
          </a:p>
          <a:p>
            <a:pPr marL="180975" indent="-180975">
              <a:lnSpc>
                <a:spcPct val="150000"/>
              </a:lnSpc>
              <a:buFont typeface="Arial" charset="0"/>
              <a:buChar char="•"/>
            </a:pPr>
            <a:r>
              <a:rPr lang="zh-CN" altLang="en-US" sz="14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大数据资源服务</a:t>
            </a:r>
          </a:p>
          <a:p>
            <a:pPr algn="ctr">
              <a:lnSpc>
                <a:spcPct val="120000"/>
              </a:lnSpc>
            </a:pPr>
            <a:r>
              <a:rPr lang="zh-CN" altLang="en-US" sz="14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……</a:t>
            </a:r>
            <a:endParaRPr lang="zh-CN" altLang="en-US" sz="14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7300595" y="3467381"/>
            <a:ext cx="1817686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b="1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大数据运营服务</a:t>
            </a:r>
            <a:endParaRPr lang="en-US" altLang="zh-CN" b="1" dirty="0" smtClean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20000"/>
              </a:lnSpc>
            </a:pPr>
            <a:endParaRPr lang="zh-CN" altLang="en-US" sz="800" b="1" dirty="0" smtClean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180975" indent="-180975">
              <a:lnSpc>
                <a:spcPct val="120000"/>
              </a:lnSpc>
              <a:buFont typeface="Arial" charset="0"/>
              <a:buChar char="•"/>
            </a:pPr>
            <a:r>
              <a:rPr lang="zh-CN" altLang="en-US" sz="14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惠民</a:t>
            </a:r>
            <a:r>
              <a:rPr lang="zh-CN" altLang="en-US" sz="14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大数据服务</a:t>
            </a:r>
          </a:p>
          <a:p>
            <a:pPr marL="180975" indent="-180975">
              <a:lnSpc>
                <a:spcPct val="120000"/>
              </a:lnSpc>
              <a:buFont typeface="Arial" charset="0"/>
              <a:buChar char="•"/>
            </a:pPr>
            <a:r>
              <a:rPr lang="zh-CN" altLang="en-US" sz="14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产业大数据服务</a:t>
            </a:r>
          </a:p>
          <a:p>
            <a:pPr marL="180975" indent="-180975">
              <a:lnSpc>
                <a:spcPct val="120000"/>
              </a:lnSpc>
              <a:buFont typeface="Arial" charset="0"/>
              <a:buChar char="•"/>
            </a:pPr>
            <a:r>
              <a:rPr lang="zh-CN" altLang="en-US" sz="14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政务大数据服务</a:t>
            </a:r>
          </a:p>
          <a:p>
            <a:pPr marL="180975" indent="-180975">
              <a:lnSpc>
                <a:spcPct val="120000"/>
              </a:lnSpc>
              <a:buFont typeface="Arial" charset="0"/>
              <a:buChar char="•"/>
            </a:pPr>
            <a:r>
              <a:rPr lang="zh-CN" altLang="en-US" sz="14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大数据技术服务</a:t>
            </a:r>
          </a:p>
          <a:p>
            <a:pPr marL="180975" indent="-180975">
              <a:lnSpc>
                <a:spcPct val="120000"/>
              </a:lnSpc>
              <a:buFont typeface="Arial" charset="0"/>
              <a:buChar char="•"/>
            </a:pPr>
            <a:r>
              <a:rPr lang="zh-CN" altLang="en-US" sz="14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大数据应用服务</a:t>
            </a:r>
          </a:p>
          <a:p>
            <a:pPr algn="ctr">
              <a:lnSpc>
                <a:spcPct val="120000"/>
              </a:lnSpc>
            </a:pPr>
            <a:r>
              <a:rPr lang="zh-CN" altLang="en-US" sz="14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……</a:t>
            </a:r>
            <a:endParaRPr lang="zh-CN" altLang="en-US" sz="14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9764351" y="3474913"/>
            <a:ext cx="1785368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应用</a:t>
            </a:r>
            <a:r>
              <a:rPr lang="zh-CN" altLang="en-US" b="1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运营服务</a:t>
            </a:r>
            <a:endParaRPr lang="en-US" altLang="zh-CN" b="1" dirty="0" smtClean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20000"/>
              </a:lnSpc>
            </a:pPr>
            <a:endParaRPr lang="zh-CN" altLang="en-US" sz="800" b="1" dirty="0" smtClean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180975" lvl="1" indent="-180975">
              <a:lnSpc>
                <a:spcPct val="120000"/>
              </a:lnSpc>
              <a:buFont typeface="Arial" charset="0"/>
              <a:buChar char="•"/>
            </a:pPr>
            <a:r>
              <a:rPr lang="zh-CN" altLang="en-US" sz="14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智慧政务运营</a:t>
            </a:r>
          </a:p>
          <a:p>
            <a:pPr marL="180975" lvl="4" indent="-180975">
              <a:lnSpc>
                <a:spcPct val="120000"/>
              </a:lnSpc>
              <a:buFont typeface="Arial" charset="0"/>
              <a:buChar char="•"/>
            </a:pPr>
            <a:r>
              <a:rPr lang="zh-CN" altLang="en-US" sz="14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智慧环保运营</a:t>
            </a:r>
          </a:p>
          <a:p>
            <a:pPr marL="180975" lvl="4" indent="-180975">
              <a:lnSpc>
                <a:spcPct val="120000"/>
              </a:lnSpc>
              <a:buFont typeface="Arial" charset="0"/>
              <a:buChar char="•"/>
            </a:pPr>
            <a:r>
              <a:rPr lang="zh-CN" altLang="en-US" sz="14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智慧旅游运营</a:t>
            </a:r>
          </a:p>
          <a:p>
            <a:pPr marL="180975" lvl="4" indent="-180975">
              <a:lnSpc>
                <a:spcPct val="120000"/>
              </a:lnSpc>
              <a:buFont typeface="Arial" charset="0"/>
              <a:buChar char="•"/>
            </a:pPr>
            <a:r>
              <a:rPr lang="zh-CN" altLang="en-US" sz="14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智慧安监运营</a:t>
            </a:r>
          </a:p>
          <a:p>
            <a:pPr marL="180975" lvl="4" indent="-180975">
              <a:lnSpc>
                <a:spcPct val="120000"/>
              </a:lnSpc>
              <a:buFont typeface="Arial" charset="0"/>
              <a:buChar char="•"/>
            </a:pPr>
            <a:r>
              <a:rPr lang="zh-CN" altLang="en-US" sz="14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智慧水务运营</a:t>
            </a:r>
          </a:p>
          <a:p>
            <a:pPr algn="ctr">
              <a:lnSpc>
                <a:spcPct val="120000"/>
              </a:lnSpc>
            </a:pPr>
            <a:r>
              <a:rPr lang="zh-CN" altLang="en-US" sz="14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……</a:t>
            </a:r>
            <a:endParaRPr lang="zh-CN" altLang="en-US" sz="14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5770540" y="2851931"/>
            <a:ext cx="496161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400" b="1" dirty="0" smtClean="0">
                <a:solidFill>
                  <a:srgbClr val="0070C0"/>
                </a:solidFill>
                <a:latin typeface="Microsoft YaHei" charset="-122"/>
                <a:ea typeface="Microsoft YaHei" charset="-122"/>
                <a:cs typeface="Microsoft YaHei" charset="-122"/>
              </a:rPr>
              <a:t>云</a:t>
            </a:r>
            <a:r>
              <a:rPr lang="zh-CN" altLang="en-US" sz="2400" b="1" dirty="0">
                <a:solidFill>
                  <a:srgbClr val="0070C0"/>
                </a:solidFill>
                <a:latin typeface="Microsoft YaHei" charset="-122"/>
                <a:ea typeface="Microsoft YaHei" charset="-122"/>
                <a:cs typeface="Microsoft YaHei" charset="-122"/>
              </a:rPr>
              <a:t>资源平台</a:t>
            </a:r>
            <a:r>
              <a:rPr lang="en-US" altLang="zh-CN" sz="2400" b="1" dirty="0">
                <a:solidFill>
                  <a:srgbClr val="0070C0"/>
                </a:solidFill>
                <a:latin typeface="Microsoft YaHei" charset="-122"/>
                <a:ea typeface="Microsoft YaHei" charset="-122"/>
                <a:cs typeface="Microsoft YaHei" charset="-122"/>
              </a:rPr>
              <a:t>+</a:t>
            </a:r>
            <a:r>
              <a:rPr lang="zh-CN" altLang="en-US" sz="2400" b="1" dirty="0">
                <a:solidFill>
                  <a:srgbClr val="0070C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大数据平台</a:t>
            </a:r>
            <a:r>
              <a:rPr lang="en-US" altLang="zh-CN" sz="2400" b="1" dirty="0">
                <a:solidFill>
                  <a:srgbClr val="0070C0"/>
                </a:solidFill>
                <a:latin typeface="Microsoft YaHei" charset="-122"/>
                <a:ea typeface="Microsoft YaHei" charset="-122"/>
                <a:cs typeface="Microsoft YaHei" charset="-122"/>
              </a:rPr>
              <a:t>+</a:t>
            </a:r>
            <a:r>
              <a:rPr lang="zh-CN" altLang="en-US" sz="2400" b="1" dirty="0">
                <a:solidFill>
                  <a:srgbClr val="0070C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应用平台</a:t>
            </a:r>
          </a:p>
        </p:txBody>
      </p:sp>
    </p:spTree>
    <p:extLst>
      <p:ext uri="{BB962C8B-B14F-4D97-AF65-F5344CB8AC3E}">
        <p14:creationId xmlns:p14="http://schemas.microsoft.com/office/powerpoint/2010/main" val="47655585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0" y="-1588"/>
            <a:ext cx="8395856" cy="645054"/>
            <a:chOff x="0" y="-1588"/>
            <a:chExt cx="8395856" cy="645054"/>
          </a:xfrm>
        </p:grpSpPr>
        <p:pic>
          <p:nvPicPr>
            <p:cNvPr id="53" name="图片 2"/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4800" y="128588"/>
              <a:ext cx="1271588" cy="3841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54" name="组 2"/>
            <p:cNvGrpSpPr/>
            <p:nvPr/>
          </p:nvGrpSpPr>
          <p:grpSpPr>
            <a:xfrm>
              <a:off x="1919488" y="0"/>
              <a:ext cx="6476368" cy="559457"/>
              <a:chOff x="-2975485" y="0"/>
              <a:chExt cx="4956052" cy="643466"/>
            </a:xfrm>
            <a:solidFill>
              <a:schemeClr val="bg1">
                <a:lumMod val="95000"/>
              </a:schemeClr>
            </a:solidFill>
          </p:grpSpPr>
          <p:sp>
            <p:nvSpPr>
              <p:cNvPr id="55" name="矩形 54"/>
              <p:cNvSpPr/>
              <p:nvPr/>
            </p:nvSpPr>
            <p:spPr>
              <a:xfrm>
                <a:off x="-2975485" y="0"/>
                <a:ext cx="4804286" cy="643466"/>
              </a:xfrm>
              <a:prstGeom prst="rect">
                <a:avLst/>
              </a:prstGeom>
              <a:grpFill/>
              <a:ln w="25400" cap="flat">
                <a:noFill/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spcFirstLastPara="1" lIns="45718" tIns="45718" rIns="45718" bIns="45718" spcCol="38100" anchor="ctr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  <a:cs typeface="+mn-cs"/>
                  <a:sym typeface="Calibri" panose="020F0502020204030204"/>
                </a:endParaRPr>
              </a:p>
            </p:txBody>
          </p:sp>
          <p:sp>
            <p:nvSpPr>
              <p:cNvPr id="56" name="直角三角形 55"/>
              <p:cNvSpPr/>
              <p:nvPr/>
            </p:nvSpPr>
            <p:spPr>
              <a:xfrm rot="10800000" flipH="1">
                <a:off x="1828800" y="0"/>
                <a:ext cx="151767" cy="642144"/>
              </a:xfrm>
              <a:prstGeom prst="rtTriangle">
                <a:avLst/>
              </a:prstGeom>
              <a:grpFill/>
              <a:ln w="25400" cap="flat">
                <a:noFill/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spcFirstLastPara="1" lIns="45718" tIns="45718" rIns="45718" bIns="45718" spcCol="38100" anchor="ctr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  <a:cs typeface="+mn-cs"/>
                  <a:sym typeface="Calibri" panose="020F0502020204030204"/>
                </a:endParaRPr>
              </a:p>
            </p:txBody>
          </p:sp>
        </p:grpSp>
        <p:grpSp>
          <p:nvGrpSpPr>
            <p:cNvPr id="57" name="组 6"/>
            <p:cNvGrpSpPr>
              <a:grpSpLocks/>
            </p:cNvGrpSpPr>
            <p:nvPr/>
          </p:nvGrpSpPr>
          <p:grpSpPr bwMode="auto">
            <a:xfrm>
              <a:off x="217488" y="-1588"/>
              <a:ext cx="2079625" cy="596901"/>
              <a:chOff x="217879" y="-1323"/>
              <a:chExt cx="2078780" cy="598957"/>
            </a:xfrm>
          </p:grpSpPr>
          <p:sp>
            <p:nvSpPr>
              <p:cNvPr id="58" name="矩形 57"/>
              <p:cNvSpPr/>
              <p:nvPr userDrawn="1"/>
            </p:nvSpPr>
            <p:spPr>
              <a:xfrm>
                <a:off x="217879" y="-1322"/>
                <a:ext cx="1919487" cy="598956"/>
              </a:xfrm>
              <a:prstGeom prst="rect">
                <a:avLst/>
              </a:prstGeom>
              <a:solidFill>
                <a:srgbClr val="8DBDE6"/>
              </a:solidFill>
              <a:ln w="25400" cap="flat">
                <a:noFill/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spcFirstLastPara="1" lIns="45718" tIns="45718" rIns="45718" bIns="45718" spcCol="38100" anchor="ctr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  <a:cs typeface="+mn-cs"/>
                  <a:sym typeface="Calibri" panose="020F0502020204030204"/>
                </a:endParaRPr>
              </a:p>
            </p:txBody>
          </p:sp>
          <p:sp>
            <p:nvSpPr>
              <p:cNvPr id="59" name="直角三角形 58"/>
              <p:cNvSpPr/>
              <p:nvPr userDrawn="1"/>
            </p:nvSpPr>
            <p:spPr>
              <a:xfrm rot="10800000" flipH="1">
                <a:off x="2137366" y="-1323"/>
                <a:ext cx="159293" cy="596495"/>
              </a:xfrm>
              <a:prstGeom prst="rtTriangle">
                <a:avLst/>
              </a:prstGeom>
              <a:solidFill>
                <a:srgbClr val="8DBDE6"/>
              </a:solidFill>
              <a:ln w="25400" cap="flat">
                <a:noFill/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spcFirstLastPara="1" lIns="45718" tIns="45718" rIns="45718" bIns="45718" spcCol="38100" anchor="ctr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  <a:cs typeface="+mn-cs"/>
                  <a:sym typeface="Calibri" panose="020F0502020204030204"/>
                </a:endParaRPr>
              </a:p>
            </p:txBody>
          </p:sp>
        </p:grpSp>
        <p:grpSp>
          <p:nvGrpSpPr>
            <p:cNvPr id="60" name="组 9"/>
            <p:cNvGrpSpPr/>
            <p:nvPr/>
          </p:nvGrpSpPr>
          <p:grpSpPr>
            <a:xfrm>
              <a:off x="0" y="0"/>
              <a:ext cx="2078780" cy="643466"/>
              <a:chOff x="0" y="0"/>
              <a:chExt cx="1980567" cy="643466"/>
            </a:xfrm>
            <a:solidFill>
              <a:srgbClr val="6295DE"/>
            </a:solidFill>
          </p:grpSpPr>
          <p:sp>
            <p:nvSpPr>
              <p:cNvPr id="61" name="矩形 60"/>
              <p:cNvSpPr/>
              <p:nvPr/>
            </p:nvSpPr>
            <p:spPr>
              <a:xfrm>
                <a:off x="0" y="0"/>
                <a:ext cx="1828800" cy="643466"/>
              </a:xfrm>
              <a:prstGeom prst="rect">
                <a:avLst/>
              </a:prstGeom>
              <a:grpFill/>
              <a:ln w="25400" cap="flat">
                <a:noFill/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spcFirstLastPara="1" lIns="45718" tIns="45718" rIns="45718" bIns="45718" spcCol="38100" anchor="ctr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  <a:cs typeface="+mn-cs"/>
                  <a:sym typeface="Calibri" panose="020F0502020204030204"/>
                </a:endParaRPr>
              </a:p>
            </p:txBody>
          </p:sp>
          <p:sp>
            <p:nvSpPr>
              <p:cNvPr id="62" name="直角三角形 61"/>
              <p:cNvSpPr/>
              <p:nvPr/>
            </p:nvSpPr>
            <p:spPr>
              <a:xfrm rot="10800000" flipH="1">
                <a:off x="1828800" y="0"/>
                <a:ext cx="151767" cy="642144"/>
              </a:xfrm>
              <a:prstGeom prst="rtTriangle">
                <a:avLst/>
              </a:prstGeom>
              <a:grpFill/>
              <a:ln w="25400" cap="flat">
                <a:noFill/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spcFirstLastPara="1" lIns="45718" tIns="45718" rIns="45718" bIns="45718" spcCol="38100" anchor="ctr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  <a:cs typeface="+mn-cs"/>
                  <a:sym typeface="Calibri" panose="020F0502020204030204"/>
                </a:endParaRPr>
              </a:p>
            </p:txBody>
          </p:sp>
        </p:grpSp>
        <p:pic>
          <p:nvPicPr>
            <p:cNvPr id="63" name="图片 1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675" y="107950"/>
              <a:ext cx="1270000" cy="3841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1265" name="Shape 407"/>
          <p:cNvSpPr>
            <a:spLocks noChangeArrowheads="1"/>
          </p:cNvSpPr>
          <p:nvPr/>
        </p:nvSpPr>
        <p:spPr bwMode="auto">
          <a:xfrm>
            <a:off x="2408238" y="65088"/>
            <a:ext cx="59261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45718" tIns="45718" rIns="45718" bIns="45718" anchor="ctr">
            <a:spAutoFit/>
          </a:bodyPr>
          <a:lstStyle>
            <a:lvl1pPr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1pPr>
            <a:lvl2pPr marL="742950" indent="-285750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2pPr>
            <a:lvl3pPr marL="1143000" indent="-228600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3pPr>
            <a:lvl4pPr marL="1600200" indent="-228600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4pPr>
            <a:lvl5pPr marL="2057400" indent="-228600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9pPr>
          </a:lstStyle>
          <a:p>
            <a:pPr eaLnBrk="1">
              <a:lnSpc>
                <a:spcPct val="90000"/>
              </a:lnSpc>
            </a:pPr>
            <a:r>
              <a:rPr lang="zh-CN" altLang="zh-CN" sz="2800" b="1">
                <a:solidFill>
                  <a:srgbClr val="3A6DCB"/>
                </a:solidFill>
                <a:latin typeface="微软雅黑" charset="-122"/>
                <a:ea typeface="微软雅黑" charset="-122"/>
                <a:cs typeface="微软雅黑" charset="-122"/>
                <a:sym typeface="微软雅黑" charset="-122"/>
              </a:rPr>
              <a:t>软件开发与技术服务基地</a:t>
            </a:r>
            <a:r>
              <a:rPr lang="zh-CN" altLang="en-US" sz="2800" b="1">
                <a:solidFill>
                  <a:srgbClr val="3A6DCB"/>
                </a:solidFill>
                <a:latin typeface="微软雅黑" charset="-122"/>
                <a:ea typeface="微软雅黑" charset="-122"/>
                <a:cs typeface="微软雅黑" charset="-122"/>
                <a:sym typeface="微软雅黑" charset="-122"/>
              </a:rPr>
              <a:t>城市布局</a:t>
            </a:r>
            <a:endParaRPr lang="zh-CN" altLang="zh-CN" sz="2800" b="1">
              <a:solidFill>
                <a:srgbClr val="3A6DCB"/>
              </a:solidFill>
              <a:latin typeface="微软雅黑" charset="-122"/>
              <a:ea typeface="微软雅黑" charset="-122"/>
              <a:cs typeface="微软雅黑" charset="-122"/>
              <a:sym typeface="微软雅黑" charset="-122"/>
            </a:endParaRPr>
          </a:p>
        </p:txBody>
      </p:sp>
      <p:sp>
        <p:nvSpPr>
          <p:cNvPr id="11266" name="Shape 408"/>
          <p:cNvSpPr>
            <a:spLocks noChangeArrowheads="1"/>
          </p:cNvSpPr>
          <p:nvPr/>
        </p:nvSpPr>
        <p:spPr bwMode="auto">
          <a:xfrm>
            <a:off x="514350" y="1009650"/>
            <a:ext cx="111633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45718" tIns="45718" rIns="45718" bIns="45718">
            <a:spAutoFit/>
          </a:bodyPr>
          <a:lstStyle>
            <a:lvl1pPr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1pPr>
            <a:lvl2pPr marL="742950" indent="-285750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2pPr>
            <a:lvl3pPr marL="1143000" indent="-228600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3pPr>
            <a:lvl4pPr marL="1600200" indent="-228600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4pPr>
            <a:lvl5pPr marL="2057400" indent="-228600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9pPr>
          </a:lstStyle>
          <a:p>
            <a:pPr eaLnBrk="1"/>
            <a:r>
              <a:rPr lang="zh-CN" altLang="zh-CN" sz="2000" b="1">
                <a:latin typeface="微软雅黑" charset="-122"/>
                <a:ea typeface="微软雅黑" charset="-122"/>
                <a:cs typeface="微软雅黑" charset="-122"/>
                <a:sym typeface="微软雅黑" charset="-122"/>
              </a:rPr>
              <a:t>软通集团软件开发与技术服务基地通过布局国内六大区域基地，面向全国大力发展和挖掘各类IT合作伙伴及其资源，以开拓长效资源为基础，为公司构建立足于区域的交付生态圈。</a:t>
            </a:r>
          </a:p>
        </p:txBody>
      </p:sp>
      <p:grpSp>
        <p:nvGrpSpPr>
          <p:cNvPr id="11267" name="组 3"/>
          <p:cNvGrpSpPr>
            <a:grpSpLocks/>
          </p:cNvGrpSpPr>
          <p:nvPr/>
        </p:nvGrpSpPr>
        <p:grpSpPr bwMode="auto">
          <a:xfrm>
            <a:off x="514350" y="1225550"/>
            <a:ext cx="5040313" cy="5191125"/>
            <a:chOff x="873056" y="1518885"/>
            <a:chExt cx="4885630" cy="4621364"/>
          </a:xfrm>
        </p:grpSpPr>
        <p:sp>
          <p:nvSpPr>
            <p:cNvPr id="11280" name="Shape 401"/>
            <p:cNvSpPr>
              <a:spLocks noChangeArrowheads="1"/>
            </p:cNvSpPr>
            <p:nvPr/>
          </p:nvSpPr>
          <p:spPr bwMode="auto">
            <a:xfrm>
              <a:off x="5342392" y="3971366"/>
              <a:ext cx="346197" cy="16623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45718" tIns="45718" rIns="45718" bIns="45718" anchor="ctr"/>
            <a:lstStyle>
              <a:lvl1pPr>
                <a:defRPr>
                  <a:solidFill>
                    <a:srgbClr val="000000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9pPr>
            </a:lstStyle>
            <a:p>
              <a:pPr eaLnBrk="1"/>
              <a:endParaRPr lang="zh-CN" altLang="zh-CN">
                <a:solidFill>
                  <a:schemeClr val="tx1"/>
                </a:solidFill>
              </a:endParaRPr>
            </a:p>
          </p:txBody>
        </p:sp>
        <p:sp>
          <p:nvSpPr>
            <p:cNvPr id="11281" name="Shape 402"/>
            <p:cNvSpPr>
              <a:spLocks noChangeArrowheads="1"/>
            </p:cNvSpPr>
            <p:nvPr/>
          </p:nvSpPr>
          <p:spPr bwMode="auto">
            <a:xfrm>
              <a:off x="3322435" y="5773877"/>
              <a:ext cx="1472051" cy="31758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45718" tIns="45718" rIns="45718" bIns="45718" anchor="ctr"/>
            <a:lstStyle>
              <a:lvl1pPr>
                <a:defRPr>
                  <a:solidFill>
                    <a:srgbClr val="000000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9pPr>
            </a:lstStyle>
            <a:p>
              <a:pPr eaLnBrk="1"/>
              <a:endParaRPr lang="zh-CN" altLang="zh-CN">
                <a:solidFill>
                  <a:schemeClr val="tx1"/>
                </a:solidFill>
              </a:endParaRPr>
            </a:p>
          </p:txBody>
        </p:sp>
        <p:sp>
          <p:nvSpPr>
            <p:cNvPr id="11282" name="Shape 403"/>
            <p:cNvSpPr>
              <a:spLocks noChangeArrowheads="1"/>
            </p:cNvSpPr>
            <p:nvPr/>
          </p:nvSpPr>
          <p:spPr bwMode="auto">
            <a:xfrm>
              <a:off x="1123658" y="4952733"/>
              <a:ext cx="1201674" cy="31758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45718" tIns="45718" rIns="45718" bIns="45718" anchor="ctr"/>
            <a:lstStyle>
              <a:lvl1pPr>
                <a:defRPr>
                  <a:solidFill>
                    <a:srgbClr val="000000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9pPr>
            </a:lstStyle>
            <a:p>
              <a:pPr eaLnBrk="1"/>
              <a:endParaRPr lang="zh-CN" altLang="zh-CN">
                <a:solidFill>
                  <a:schemeClr val="tx1"/>
                </a:solidFill>
              </a:endParaRPr>
            </a:p>
          </p:txBody>
        </p:sp>
        <p:sp>
          <p:nvSpPr>
            <p:cNvPr id="11283" name="Shape 404"/>
            <p:cNvSpPr>
              <a:spLocks noChangeArrowheads="1"/>
            </p:cNvSpPr>
            <p:nvPr/>
          </p:nvSpPr>
          <p:spPr bwMode="auto">
            <a:xfrm>
              <a:off x="2641486" y="2158841"/>
              <a:ext cx="1203105" cy="31758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45718" tIns="45718" rIns="45718" bIns="45718" anchor="ctr"/>
            <a:lstStyle>
              <a:lvl1pPr>
                <a:defRPr>
                  <a:solidFill>
                    <a:srgbClr val="000000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9pPr>
            </a:lstStyle>
            <a:p>
              <a:pPr eaLnBrk="1"/>
              <a:endParaRPr lang="zh-CN" altLang="zh-CN">
                <a:solidFill>
                  <a:schemeClr val="tx1"/>
                </a:solidFill>
              </a:endParaRPr>
            </a:p>
          </p:txBody>
        </p:sp>
        <p:pic>
          <p:nvPicPr>
            <p:cNvPr id="11284" name="201312191222229256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3056" y="1518885"/>
              <a:ext cx="4817171" cy="46213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</p:pic>
        <p:sp>
          <p:nvSpPr>
            <p:cNvPr id="11285" name="Shape 409"/>
            <p:cNvSpPr>
              <a:spLocks noChangeShapeType="1"/>
            </p:cNvSpPr>
            <p:nvPr/>
          </p:nvSpPr>
          <p:spPr bwMode="auto">
            <a:xfrm>
              <a:off x="4412525" y="3575100"/>
              <a:ext cx="138765" cy="118736"/>
            </a:xfrm>
            <a:prstGeom prst="line">
              <a:avLst/>
            </a:prstGeom>
            <a:noFill/>
            <a:ln w="6350">
              <a:solidFill>
                <a:schemeClr val="accent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45718" tIns="45718" rIns="45718" bIns="45718"/>
            <a:lstStyle/>
            <a:p>
              <a:endParaRPr lang="zh-CN" altLang="en-US"/>
            </a:p>
          </p:txBody>
        </p:sp>
        <p:sp>
          <p:nvSpPr>
            <p:cNvPr id="11286" name="Shape 410"/>
            <p:cNvSpPr>
              <a:spLocks noChangeArrowheads="1"/>
            </p:cNvSpPr>
            <p:nvPr/>
          </p:nvSpPr>
          <p:spPr bwMode="auto">
            <a:xfrm>
              <a:off x="4053781" y="2960027"/>
              <a:ext cx="931298" cy="947034"/>
            </a:xfrm>
            <a:prstGeom prst="ellipse">
              <a:avLst/>
            </a:prstGeom>
            <a:solidFill>
              <a:srgbClr val="1F4E79">
                <a:alpha val="25098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45718" tIns="45718" rIns="45718" bIns="45718" anchor="ctr"/>
            <a:lstStyle>
              <a:lvl1pPr>
                <a:defRPr>
                  <a:solidFill>
                    <a:srgbClr val="000000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9pPr>
            </a:lstStyle>
            <a:p>
              <a:pPr algn="ctr" eaLnBrk="1"/>
              <a:endParaRPr lang="zh-CN" altLang="zh-CN">
                <a:solidFill>
                  <a:schemeClr val="tx1"/>
                </a:solidFill>
                <a:latin typeface="等线" charset="-122"/>
                <a:ea typeface="等线" charset="-122"/>
                <a:cs typeface="等线" charset="-122"/>
                <a:sym typeface="等线" charset="-122"/>
              </a:endParaRPr>
            </a:p>
          </p:txBody>
        </p:sp>
        <p:sp>
          <p:nvSpPr>
            <p:cNvPr id="411" name="Shape 411"/>
            <p:cNvSpPr/>
            <p:nvPr/>
          </p:nvSpPr>
          <p:spPr>
            <a:xfrm>
              <a:off x="4350701" y="3466359"/>
              <a:ext cx="164650" cy="156872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rgbClr val="0167AF"/>
            </a:solidFill>
            <a:ln w="12700">
              <a:miter lim="400000"/>
            </a:ln>
          </p:spPr>
          <p:txBody>
            <a:bodyPr lIns="45718" tIns="45718" rIns="45718" bIns="45718" anchor="ctr"/>
            <a:lstStyle/>
            <a:p>
              <a:pPr algn="ctr" eaLnBrk="1" fontAlgn="auto">
                <a:spcBef>
                  <a:spcPts val="0"/>
                </a:spcBef>
                <a:spcAft>
                  <a:spcPts val="0"/>
                </a:spcAft>
                <a:defRPr sz="2200" b="1">
                  <a:solidFill>
                    <a:srgbClr val="FFFFFF"/>
                  </a:solidFill>
                  <a:latin typeface="Century Gothic" panose="020B0502020202020204"/>
                  <a:ea typeface="Century Gothic" panose="020B0502020202020204"/>
                  <a:cs typeface="Century Gothic" panose="020B0502020202020204"/>
                  <a:sym typeface="Century Gothic" panose="020B0502020202020204"/>
                </a:defRPr>
              </a:pPr>
              <a:endParaRPr sz="2200" b="1" kern="0">
                <a:solidFill>
                  <a:schemeClr val="tx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endParaRPr>
            </a:p>
          </p:txBody>
        </p:sp>
        <p:sp>
          <p:nvSpPr>
            <p:cNvPr id="11288" name="Shape 412"/>
            <p:cNvSpPr>
              <a:spLocks noChangeArrowheads="1"/>
            </p:cNvSpPr>
            <p:nvPr/>
          </p:nvSpPr>
          <p:spPr bwMode="auto">
            <a:xfrm>
              <a:off x="4584193" y="3407878"/>
              <a:ext cx="818283" cy="3118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45718" tIns="45718" rIns="45718" bIns="45718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9pPr>
            </a:lstStyle>
            <a:p>
              <a:pPr eaLnBrk="1"/>
              <a:r>
                <a:rPr lang="zh-CN" altLang="zh-CN" sz="1400" b="1">
                  <a:solidFill>
                    <a:schemeClr val="tx1"/>
                  </a:solidFill>
                  <a:latin typeface="微软雅黑" charset="-122"/>
                  <a:ea typeface="微软雅黑" charset="-122"/>
                  <a:cs typeface="微软雅黑" charset="-122"/>
                  <a:sym typeface="微软雅黑" charset="-122"/>
                </a:rPr>
                <a:t>北京基地</a:t>
              </a:r>
            </a:p>
          </p:txBody>
        </p:sp>
        <p:sp>
          <p:nvSpPr>
            <p:cNvPr id="11289" name="Shape 413"/>
            <p:cNvSpPr>
              <a:spLocks noChangeArrowheads="1"/>
            </p:cNvSpPr>
            <p:nvPr/>
          </p:nvSpPr>
          <p:spPr bwMode="auto">
            <a:xfrm rot="-563284">
              <a:off x="4375330" y="3773948"/>
              <a:ext cx="503559" cy="1198813"/>
            </a:xfrm>
            <a:prstGeom prst="ellipse">
              <a:avLst/>
            </a:prstGeom>
            <a:solidFill>
              <a:srgbClr val="1F4E79">
                <a:alpha val="25098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45718" tIns="45718" rIns="45718" bIns="45718" anchor="ctr"/>
            <a:lstStyle>
              <a:lvl1pPr>
                <a:defRPr>
                  <a:solidFill>
                    <a:srgbClr val="000000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9pPr>
            </a:lstStyle>
            <a:p>
              <a:pPr algn="ctr" eaLnBrk="1"/>
              <a:endParaRPr lang="zh-CN" altLang="zh-CN">
                <a:solidFill>
                  <a:schemeClr val="tx1"/>
                </a:solidFill>
                <a:latin typeface="等线" charset="-122"/>
                <a:ea typeface="等线" charset="-122"/>
                <a:cs typeface="等线" charset="-122"/>
                <a:sym typeface="等线" charset="-122"/>
              </a:endParaRPr>
            </a:p>
          </p:txBody>
        </p:sp>
        <p:sp>
          <p:nvSpPr>
            <p:cNvPr id="11290" name="Shape 414"/>
            <p:cNvSpPr>
              <a:spLocks noChangeArrowheads="1"/>
            </p:cNvSpPr>
            <p:nvPr/>
          </p:nvSpPr>
          <p:spPr bwMode="auto">
            <a:xfrm>
              <a:off x="5313893" y="4122150"/>
              <a:ext cx="417725" cy="14773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45718" tIns="45718" rIns="45718" bIns="45718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9pPr>
            </a:lstStyle>
            <a:p>
              <a:pPr algn="ctr" eaLnBrk="1"/>
              <a:r>
                <a:rPr lang="zh-CN" altLang="zh-CN">
                  <a:solidFill>
                    <a:schemeClr val="tx1"/>
                  </a:solidFill>
                  <a:latin typeface="微软雅黑" charset="-122"/>
                  <a:ea typeface="微软雅黑" charset="-122"/>
                  <a:cs typeface="微软雅黑" charset="-122"/>
                  <a:sym typeface="微软雅黑" charset="-122"/>
                </a:rPr>
                <a:t>长</a:t>
              </a:r>
            </a:p>
            <a:p>
              <a:pPr algn="ctr" eaLnBrk="1"/>
              <a:r>
                <a:rPr lang="zh-CN" altLang="zh-CN">
                  <a:solidFill>
                    <a:schemeClr val="tx1"/>
                  </a:solidFill>
                  <a:latin typeface="微软雅黑" charset="-122"/>
                  <a:ea typeface="微软雅黑" charset="-122"/>
                  <a:cs typeface="微软雅黑" charset="-122"/>
                  <a:sym typeface="微软雅黑" charset="-122"/>
                </a:rPr>
                <a:t>江</a:t>
              </a:r>
            </a:p>
            <a:p>
              <a:pPr algn="ctr" eaLnBrk="1"/>
              <a:r>
                <a:rPr lang="zh-CN" altLang="zh-CN">
                  <a:solidFill>
                    <a:schemeClr val="tx1"/>
                  </a:solidFill>
                  <a:latin typeface="微软雅黑" charset="-122"/>
                  <a:ea typeface="微软雅黑" charset="-122"/>
                  <a:cs typeface="微软雅黑" charset="-122"/>
                  <a:sym typeface="微软雅黑" charset="-122"/>
                </a:rPr>
                <a:t>三</a:t>
              </a:r>
            </a:p>
            <a:p>
              <a:pPr algn="ctr" eaLnBrk="1"/>
              <a:r>
                <a:rPr lang="zh-CN" altLang="zh-CN">
                  <a:solidFill>
                    <a:schemeClr val="tx1"/>
                  </a:solidFill>
                  <a:latin typeface="微软雅黑" charset="-122"/>
                  <a:ea typeface="微软雅黑" charset="-122"/>
                  <a:cs typeface="微软雅黑" charset="-122"/>
                  <a:sym typeface="微软雅黑" charset="-122"/>
                </a:rPr>
                <a:t>角</a:t>
              </a:r>
            </a:p>
            <a:p>
              <a:pPr algn="ctr" eaLnBrk="1"/>
              <a:r>
                <a:rPr lang="zh-CN" altLang="zh-CN">
                  <a:solidFill>
                    <a:schemeClr val="tx1"/>
                  </a:solidFill>
                  <a:latin typeface="微软雅黑" charset="-122"/>
                  <a:ea typeface="微软雅黑" charset="-122"/>
                  <a:cs typeface="微软雅黑" charset="-122"/>
                  <a:sym typeface="微软雅黑" charset="-122"/>
                </a:rPr>
                <a:t>洲</a:t>
              </a:r>
            </a:p>
          </p:txBody>
        </p:sp>
        <p:sp>
          <p:nvSpPr>
            <p:cNvPr id="11291" name="Shape 415"/>
            <p:cNvSpPr>
              <a:spLocks noChangeArrowheads="1"/>
            </p:cNvSpPr>
            <p:nvPr/>
          </p:nvSpPr>
          <p:spPr bwMode="auto">
            <a:xfrm>
              <a:off x="4346719" y="4198826"/>
              <a:ext cx="862631" cy="3118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45718" tIns="45718" rIns="45718" bIns="45718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9pPr>
            </a:lstStyle>
            <a:p>
              <a:pPr eaLnBrk="1"/>
              <a:r>
                <a:rPr lang="zh-CN" altLang="zh-CN" sz="1400" b="1">
                  <a:solidFill>
                    <a:schemeClr val="tx1"/>
                  </a:solidFill>
                  <a:latin typeface="微软雅黑" charset="-122"/>
                  <a:ea typeface="微软雅黑" charset="-122"/>
                  <a:cs typeface="微软雅黑" charset="-122"/>
                  <a:sym typeface="微软雅黑" charset="-122"/>
                </a:rPr>
                <a:t>南京基地</a:t>
              </a:r>
            </a:p>
          </p:txBody>
        </p:sp>
        <p:sp>
          <p:nvSpPr>
            <p:cNvPr id="11292" name="Shape 416"/>
            <p:cNvSpPr>
              <a:spLocks noChangeArrowheads="1"/>
            </p:cNvSpPr>
            <p:nvPr/>
          </p:nvSpPr>
          <p:spPr bwMode="auto">
            <a:xfrm>
              <a:off x="3177948" y="4633718"/>
              <a:ext cx="1472050" cy="577948"/>
            </a:xfrm>
            <a:prstGeom prst="ellipse">
              <a:avLst/>
            </a:prstGeom>
            <a:solidFill>
              <a:srgbClr val="1F4E79">
                <a:alpha val="25098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45718" tIns="45718" rIns="45718" bIns="45718" anchor="ctr"/>
            <a:lstStyle>
              <a:lvl1pPr>
                <a:defRPr>
                  <a:solidFill>
                    <a:srgbClr val="000000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9pPr>
            </a:lstStyle>
            <a:p>
              <a:pPr algn="ctr" eaLnBrk="1"/>
              <a:endParaRPr lang="zh-CN" altLang="zh-CN">
                <a:solidFill>
                  <a:schemeClr val="tx1"/>
                </a:solidFill>
                <a:latin typeface="等线" charset="-122"/>
                <a:ea typeface="等线" charset="-122"/>
                <a:cs typeface="等线" charset="-122"/>
                <a:sym typeface="等线" charset="-122"/>
              </a:endParaRPr>
            </a:p>
          </p:txBody>
        </p:sp>
        <p:sp>
          <p:nvSpPr>
            <p:cNvPr id="11293" name="Shape 417"/>
            <p:cNvSpPr>
              <a:spLocks noChangeArrowheads="1"/>
            </p:cNvSpPr>
            <p:nvPr/>
          </p:nvSpPr>
          <p:spPr bwMode="auto">
            <a:xfrm>
              <a:off x="3538284" y="4759607"/>
              <a:ext cx="1417690" cy="3118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45718" tIns="45718" rIns="45718" bIns="45718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9pPr>
            </a:lstStyle>
            <a:p>
              <a:pPr eaLnBrk="1"/>
              <a:r>
                <a:rPr lang="zh-CN" altLang="zh-CN" sz="1400" b="1">
                  <a:solidFill>
                    <a:schemeClr val="tx1"/>
                  </a:solidFill>
                  <a:latin typeface="微软雅黑" charset="-122"/>
                  <a:ea typeface="微软雅黑" charset="-122"/>
                  <a:cs typeface="微软雅黑" charset="-122"/>
                  <a:sym typeface="微软雅黑" charset="-122"/>
                </a:rPr>
                <a:t>深圳基地</a:t>
              </a:r>
            </a:p>
          </p:txBody>
        </p:sp>
        <p:sp>
          <p:nvSpPr>
            <p:cNvPr id="418" name="Shape 418"/>
            <p:cNvSpPr/>
            <p:nvPr/>
          </p:nvSpPr>
          <p:spPr>
            <a:xfrm>
              <a:off x="4019864" y="5033666"/>
              <a:ext cx="164649" cy="158285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rgbClr val="0167AF"/>
            </a:solidFill>
            <a:ln w="12700">
              <a:miter lim="400000"/>
            </a:ln>
          </p:spPr>
          <p:txBody>
            <a:bodyPr lIns="45718" tIns="45718" rIns="45718" bIns="45718" anchor="ctr"/>
            <a:lstStyle/>
            <a:p>
              <a:pPr algn="ctr" eaLnBrk="1" fontAlgn="auto">
                <a:spcBef>
                  <a:spcPts val="0"/>
                </a:spcBef>
                <a:spcAft>
                  <a:spcPts val="0"/>
                </a:spcAft>
                <a:defRPr sz="2200" b="1">
                  <a:solidFill>
                    <a:srgbClr val="FFFFFF"/>
                  </a:solidFill>
                  <a:latin typeface="Century Gothic" panose="020B0502020202020204"/>
                  <a:ea typeface="Century Gothic" panose="020B0502020202020204"/>
                  <a:cs typeface="Century Gothic" panose="020B0502020202020204"/>
                  <a:sym typeface="Century Gothic" panose="020B0502020202020204"/>
                </a:defRPr>
              </a:pPr>
              <a:endParaRPr sz="2200" b="1" kern="0">
                <a:solidFill>
                  <a:schemeClr val="tx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endParaRPr>
            </a:p>
          </p:txBody>
        </p:sp>
        <p:sp>
          <p:nvSpPr>
            <p:cNvPr id="11295" name="Shape 419"/>
            <p:cNvSpPr>
              <a:spLocks noChangeArrowheads="1"/>
            </p:cNvSpPr>
            <p:nvPr/>
          </p:nvSpPr>
          <p:spPr bwMode="auto">
            <a:xfrm>
              <a:off x="3259490" y="3565086"/>
              <a:ext cx="818283" cy="769644"/>
            </a:xfrm>
            <a:prstGeom prst="ellipse">
              <a:avLst/>
            </a:prstGeom>
            <a:solidFill>
              <a:srgbClr val="1F4E79">
                <a:alpha val="25098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45718" tIns="45718" rIns="45718" bIns="45718" anchor="ctr"/>
            <a:lstStyle>
              <a:lvl1pPr>
                <a:defRPr>
                  <a:solidFill>
                    <a:srgbClr val="000000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9pPr>
            </a:lstStyle>
            <a:p>
              <a:pPr algn="ctr" eaLnBrk="1"/>
              <a:endParaRPr lang="zh-CN" altLang="zh-CN">
                <a:solidFill>
                  <a:schemeClr val="tx1"/>
                </a:solidFill>
                <a:latin typeface="等线" charset="-122"/>
                <a:ea typeface="等线" charset="-122"/>
                <a:cs typeface="等线" charset="-122"/>
                <a:sym typeface="等线" charset="-122"/>
              </a:endParaRPr>
            </a:p>
          </p:txBody>
        </p:sp>
        <p:sp>
          <p:nvSpPr>
            <p:cNvPr id="11296" name="Shape 420"/>
            <p:cNvSpPr>
              <a:spLocks noChangeArrowheads="1"/>
            </p:cNvSpPr>
            <p:nvPr/>
          </p:nvSpPr>
          <p:spPr bwMode="auto">
            <a:xfrm>
              <a:off x="3267873" y="3780916"/>
              <a:ext cx="1027145" cy="3118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45718" tIns="45718" rIns="45718" bIns="45718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9pPr>
            </a:lstStyle>
            <a:p>
              <a:pPr eaLnBrk="1"/>
              <a:r>
                <a:rPr lang="zh-CN" altLang="zh-CN" sz="1400" b="1">
                  <a:solidFill>
                    <a:schemeClr val="tx1"/>
                  </a:solidFill>
                  <a:latin typeface="微软雅黑" charset="-122"/>
                  <a:ea typeface="微软雅黑" charset="-122"/>
                  <a:cs typeface="微软雅黑" charset="-122"/>
                  <a:sym typeface="微软雅黑" charset="-122"/>
                </a:rPr>
                <a:t>西安基地</a:t>
              </a:r>
            </a:p>
          </p:txBody>
        </p:sp>
        <p:sp>
          <p:nvSpPr>
            <p:cNvPr id="421" name="Shape 421"/>
            <p:cNvSpPr/>
            <p:nvPr/>
          </p:nvSpPr>
          <p:spPr>
            <a:xfrm>
              <a:off x="3701335" y="3999159"/>
              <a:ext cx="164650" cy="156872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rgbClr val="0167AF"/>
            </a:solidFill>
            <a:ln w="12700">
              <a:miter lim="400000"/>
            </a:ln>
          </p:spPr>
          <p:txBody>
            <a:bodyPr lIns="45718" tIns="45718" rIns="45718" bIns="45718" anchor="ctr"/>
            <a:lstStyle/>
            <a:p>
              <a:pPr algn="ctr" eaLnBrk="1" fontAlgn="auto">
                <a:spcBef>
                  <a:spcPts val="0"/>
                </a:spcBef>
                <a:spcAft>
                  <a:spcPts val="0"/>
                </a:spcAft>
                <a:defRPr sz="2200" b="1">
                  <a:solidFill>
                    <a:srgbClr val="FF0000"/>
                  </a:solidFill>
                  <a:latin typeface="Century Gothic" panose="020B0502020202020204"/>
                  <a:ea typeface="Century Gothic" panose="020B0502020202020204"/>
                  <a:cs typeface="Century Gothic" panose="020B0502020202020204"/>
                  <a:sym typeface="Century Gothic" panose="020B0502020202020204"/>
                </a:defRPr>
              </a:pPr>
              <a:endParaRPr sz="2200" b="1" kern="0">
                <a:solidFill>
                  <a:schemeClr val="tx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endParaRPr>
            </a:p>
          </p:txBody>
        </p:sp>
        <p:sp>
          <p:nvSpPr>
            <p:cNvPr id="11298" name="Shape 422"/>
            <p:cNvSpPr>
              <a:spLocks noChangeArrowheads="1"/>
            </p:cNvSpPr>
            <p:nvPr/>
          </p:nvSpPr>
          <p:spPr bwMode="auto">
            <a:xfrm>
              <a:off x="2724571" y="2139500"/>
              <a:ext cx="1084368" cy="3693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45718" tIns="45718" rIns="45718" bIns="45718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9pPr>
            </a:lstStyle>
            <a:p>
              <a:pPr algn="ctr" eaLnBrk="1"/>
              <a:r>
                <a:rPr lang="zh-CN" altLang="zh-CN">
                  <a:solidFill>
                    <a:schemeClr val="tx1"/>
                  </a:solidFill>
                  <a:latin typeface="微软雅黑" charset="-122"/>
                  <a:ea typeface="微软雅黑" charset="-122"/>
                  <a:cs typeface="微软雅黑" charset="-122"/>
                  <a:sym typeface="微软雅黑" charset="-122"/>
                </a:rPr>
                <a:t>黄河流域</a:t>
              </a:r>
            </a:p>
          </p:txBody>
        </p:sp>
        <p:sp>
          <p:nvSpPr>
            <p:cNvPr id="11299" name="Shape 423"/>
            <p:cNvSpPr>
              <a:spLocks noChangeArrowheads="1"/>
            </p:cNvSpPr>
            <p:nvPr/>
          </p:nvSpPr>
          <p:spPr bwMode="auto">
            <a:xfrm>
              <a:off x="2505583" y="3988533"/>
              <a:ext cx="904117" cy="825436"/>
            </a:xfrm>
            <a:prstGeom prst="ellipse">
              <a:avLst/>
            </a:prstGeom>
            <a:solidFill>
              <a:srgbClr val="1F4E79">
                <a:alpha val="25098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45718" tIns="45718" rIns="45718" bIns="45718" anchor="ctr"/>
            <a:lstStyle>
              <a:lvl1pPr>
                <a:defRPr>
                  <a:solidFill>
                    <a:srgbClr val="000000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9pPr>
            </a:lstStyle>
            <a:p>
              <a:pPr algn="ctr" eaLnBrk="1"/>
              <a:endParaRPr lang="zh-CN" altLang="zh-CN">
                <a:solidFill>
                  <a:schemeClr val="tx1"/>
                </a:solidFill>
                <a:latin typeface="等线" charset="-122"/>
                <a:ea typeface="等线" charset="-122"/>
                <a:cs typeface="等线" charset="-122"/>
                <a:sym typeface="等线" charset="-122"/>
              </a:endParaRPr>
            </a:p>
          </p:txBody>
        </p:sp>
        <p:sp>
          <p:nvSpPr>
            <p:cNvPr id="424" name="Shape 424"/>
            <p:cNvSpPr/>
            <p:nvPr/>
          </p:nvSpPr>
          <p:spPr>
            <a:xfrm>
              <a:off x="2939639" y="4192775"/>
              <a:ext cx="164649" cy="158285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rgbClr val="0167AF"/>
            </a:solidFill>
            <a:ln w="12700">
              <a:miter lim="400000"/>
            </a:ln>
          </p:spPr>
          <p:txBody>
            <a:bodyPr lIns="45718" tIns="45718" rIns="45718" bIns="45718" anchor="ctr"/>
            <a:lstStyle/>
            <a:p>
              <a:pPr algn="ctr" eaLnBrk="1" fontAlgn="auto">
                <a:spcBef>
                  <a:spcPts val="0"/>
                </a:spcBef>
                <a:spcAft>
                  <a:spcPts val="0"/>
                </a:spcAft>
                <a:defRPr sz="2200" b="1">
                  <a:solidFill>
                    <a:srgbClr val="FFFFFF"/>
                  </a:solidFill>
                  <a:latin typeface="Century Gothic" panose="020B0502020202020204"/>
                  <a:ea typeface="Century Gothic" panose="020B0502020202020204"/>
                  <a:cs typeface="Century Gothic" panose="020B0502020202020204"/>
                  <a:sym typeface="Century Gothic" panose="020B0502020202020204"/>
                </a:defRPr>
              </a:pPr>
              <a:endParaRPr sz="2200" b="1" kern="0">
                <a:solidFill>
                  <a:schemeClr val="tx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endParaRPr>
            </a:p>
          </p:txBody>
        </p:sp>
        <p:sp>
          <p:nvSpPr>
            <p:cNvPr id="11301" name="Shape 425"/>
            <p:cNvSpPr>
              <a:spLocks noChangeArrowheads="1"/>
            </p:cNvSpPr>
            <p:nvPr/>
          </p:nvSpPr>
          <p:spPr bwMode="auto">
            <a:xfrm>
              <a:off x="2587125" y="4389091"/>
              <a:ext cx="1373342" cy="3104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45718" tIns="45718" rIns="45718" bIns="45718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9pPr>
            </a:lstStyle>
            <a:p>
              <a:pPr eaLnBrk="1"/>
              <a:r>
                <a:rPr lang="zh-CN" altLang="zh-CN" sz="1400" b="1">
                  <a:solidFill>
                    <a:schemeClr val="tx1"/>
                  </a:solidFill>
                  <a:latin typeface="微软雅黑" charset="-122"/>
                  <a:ea typeface="微软雅黑" charset="-122"/>
                  <a:cs typeface="微软雅黑" charset="-122"/>
                  <a:sym typeface="微软雅黑" charset="-122"/>
                </a:rPr>
                <a:t>成都基地</a:t>
              </a:r>
            </a:p>
          </p:txBody>
        </p:sp>
        <p:sp>
          <p:nvSpPr>
            <p:cNvPr id="11302" name="Shape 426"/>
            <p:cNvSpPr>
              <a:spLocks noChangeArrowheads="1"/>
            </p:cNvSpPr>
            <p:nvPr/>
          </p:nvSpPr>
          <p:spPr bwMode="auto">
            <a:xfrm>
              <a:off x="1045692" y="4932649"/>
              <a:ext cx="1373342" cy="3693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45718" tIns="45718" rIns="45718" bIns="45718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9pPr>
            </a:lstStyle>
            <a:p>
              <a:pPr algn="ctr" eaLnBrk="1"/>
              <a:r>
                <a:rPr lang="zh-CN" altLang="zh-CN">
                  <a:solidFill>
                    <a:schemeClr val="tx1"/>
                  </a:solidFill>
                  <a:latin typeface="微软雅黑" charset="-122"/>
                  <a:ea typeface="微软雅黑" charset="-122"/>
                  <a:cs typeface="微软雅黑" charset="-122"/>
                  <a:sym typeface="微软雅黑" charset="-122"/>
                </a:rPr>
                <a:t>大西南地区</a:t>
              </a:r>
            </a:p>
          </p:txBody>
        </p:sp>
        <p:sp>
          <p:nvSpPr>
            <p:cNvPr id="11303" name="Shape 427"/>
            <p:cNvSpPr>
              <a:spLocks noChangeArrowheads="1"/>
            </p:cNvSpPr>
            <p:nvPr/>
          </p:nvSpPr>
          <p:spPr bwMode="auto">
            <a:xfrm>
              <a:off x="3721563" y="4050047"/>
              <a:ext cx="619434" cy="646615"/>
            </a:xfrm>
            <a:prstGeom prst="ellipse">
              <a:avLst/>
            </a:prstGeom>
            <a:solidFill>
              <a:srgbClr val="1F4E79">
                <a:alpha val="25098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45718" tIns="45718" rIns="45718" bIns="45718" anchor="ctr"/>
            <a:lstStyle>
              <a:lvl1pPr>
                <a:defRPr>
                  <a:solidFill>
                    <a:srgbClr val="000000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9pPr>
            </a:lstStyle>
            <a:p>
              <a:pPr algn="ctr" eaLnBrk="1"/>
              <a:endParaRPr lang="zh-CN" altLang="zh-CN">
                <a:solidFill>
                  <a:schemeClr val="tx1"/>
                </a:solidFill>
                <a:latin typeface="等线" charset="-122"/>
                <a:ea typeface="等线" charset="-122"/>
                <a:cs typeface="等线" charset="-122"/>
                <a:sym typeface="等线" charset="-122"/>
              </a:endParaRPr>
            </a:p>
          </p:txBody>
        </p:sp>
        <p:sp>
          <p:nvSpPr>
            <p:cNvPr id="428" name="Shape 428"/>
            <p:cNvSpPr/>
            <p:nvPr/>
          </p:nvSpPr>
          <p:spPr>
            <a:xfrm>
              <a:off x="3893683" y="4243653"/>
              <a:ext cx="164649" cy="156872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rgbClr val="0167AF"/>
            </a:solidFill>
            <a:ln w="12700">
              <a:miter lim="400000"/>
            </a:ln>
          </p:spPr>
          <p:txBody>
            <a:bodyPr lIns="45718" tIns="45718" rIns="45718" bIns="45718" anchor="ctr"/>
            <a:lstStyle/>
            <a:p>
              <a:pPr algn="ctr" eaLnBrk="1" fontAlgn="auto">
                <a:spcBef>
                  <a:spcPts val="0"/>
                </a:spcBef>
                <a:spcAft>
                  <a:spcPts val="0"/>
                </a:spcAft>
                <a:defRPr sz="2200" b="1">
                  <a:solidFill>
                    <a:srgbClr val="FFFFFF"/>
                  </a:solidFill>
                  <a:latin typeface="Century Gothic" panose="020B0502020202020204"/>
                  <a:ea typeface="Century Gothic" panose="020B0502020202020204"/>
                  <a:cs typeface="Century Gothic" panose="020B0502020202020204"/>
                  <a:sym typeface="Century Gothic" panose="020B0502020202020204"/>
                </a:defRPr>
              </a:pPr>
              <a:endParaRPr sz="2200" b="1" kern="0">
                <a:solidFill>
                  <a:schemeClr val="tx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endParaRPr>
            </a:p>
          </p:txBody>
        </p:sp>
        <p:sp>
          <p:nvSpPr>
            <p:cNvPr id="11305" name="Shape 429"/>
            <p:cNvSpPr>
              <a:spLocks noChangeArrowheads="1"/>
            </p:cNvSpPr>
            <p:nvPr/>
          </p:nvSpPr>
          <p:spPr bwMode="auto">
            <a:xfrm>
              <a:off x="3634962" y="4327578"/>
              <a:ext cx="1112979" cy="3104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45718" tIns="45718" rIns="45718" bIns="45718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9pPr>
            </a:lstStyle>
            <a:p>
              <a:pPr eaLnBrk="1"/>
              <a:r>
                <a:rPr lang="zh-CN" altLang="zh-CN" sz="1400" b="1">
                  <a:solidFill>
                    <a:schemeClr val="tx1"/>
                  </a:solidFill>
                  <a:latin typeface="微软雅黑" charset="-122"/>
                  <a:ea typeface="微软雅黑" charset="-122"/>
                  <a:cs typeface="微软雅黑" charset="-122"/>
                  <a:sym typeface="微软雅黑" charset="-122"/>
                </a:rPr>
                <a:t>武汉基地</a:t>
              </a:r>
            </a:p>
          </p:txBody>
        </p:sp>
        <p:sp>
          <p:nvSpPr>
            <p:cNvPr id="11306" name="Shape 430"/>
            <p:cNvSpPr>
              <a:spLocks noChangeArrowheads="1"/>
            </p:cNvSpPr>
            <p:nvPr/>
          </p:nvSpPr>
          <p:spPr bwMode="auto">
            <a:xfrm>
              <a:off x="3354538" y="5752362"/>
              <a:ext cx="1496370" cy="3693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45718" tIns="45718" rIns="45718" bIns="45718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9pPr>
            </a:lstStyle>
            <a:p>
              <a:pPr algn="ctr" eaLnBrk="1"/>
              <a:r>
                <a:rPr lang="zh-CN" altLang="zh-CN">
                  <a:solidFill>
                    <a:schemeClr val="tx1"/>
                  </a:solidFill>
                  <a:latin typeface="微软雅黑" charset="-122"/>
                  <a:ea typeface="微软雅黑" charset="-122"/>
                  <a:cs typeface="微软雅黑" charset="-122"/>
                  <a:sym typeface="微软雅黑" charset="-122"/>
                </a:rPr>
                <a:t>南部沿海地区</a:t>
              </a:r>
            </a:p>
          </p:txBody>
        </p:sp>
        <p:sp>
          <p:nvSpPr>
            <p:cNvPr id="431" name="Shape 431"/>
            <p:cNvSpPr/>
            <p:nvPr/>
          </p:nvSpPr>
          <p:spPr>
            <a:xfrm>
              <a:off x="4463032" y="3965241"/>
              <a:ext cx="164649" cy="158285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rgbClr val="0167AF"/>
            </a:solidFill>
            <a:ln w="12700">
              <a:miter lim="400000"/>
            </a:ln>
          </p:spPr>
          <p:txBody>
            <a:bodyPr lIns="45718" tIns="45718" rIns="45718" bIns="45718" anchor="ctr"/>
            <a:lstStyle/>
            <a:p>
              <a:pPr algn="ctr" eaLnBrk="1" fontAlgn="auto">
                <a:spcBef>
                  <a:spcPts val="0"/>
                </a:spcBef>
                <a:spcAft>
                  <a:spcPts val="0"/>
                </a:spcAft>
                <a:defRPr sz="2200" b="1">
                  <a:solidFill>
                    <a:srgbClr val="FFFFFF"/>
                  </a:solidFill>
                  <a:latin typeface="Century Gothic" panose="020B0502020202020204"/>
                  <a:ea typeface="Century Gothic" panose="020B0502020202020204"/>
                  <a:cs typeface="Century Gothic" panose="020B0502020202020204"/>
                  <a:sym typeface="Century Gothic" panose="020B0502020202020204"/>
                </a:defRPr>
              </a:pPr>
              <a:endParaRPr sz="2200" b="1" kern="0">
                <a:solidFill>
                  <a:schemeClr val="tx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endParaRPr>
            </a:p>
          </p:txBody>
        </p:sp>
        <p:sp>
          <p:nvSpPr>
            <p:cNvPr id="11308" name="Shape 432"/>
            <p:cNvSpPr>
              <a:spLocks noChangeShapeType="1"/>
            </p:cNvSpPr>
            <p:nvPr/>
          </p:nvSpPr>
          <p:spPr bwMode="auto">
            <a:xfrm flipH="1" flipV="1">
              <a:off x="3312421" y="2608038"/>
              <a:ext cx="301849" cy="1114409"/>
            </a:xfrm>
            <a:prstGeom prst="line">
              <a:avLst/>
            </a:prstGeom>
            <a:noFill/>
            <a:ln w="25400">
              <a:solidFill>
                <a:srgbClr val="0070C0"/>
              </a:solidFill>
              <a:round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45718" tIns="45718" rIns="45718" bIns="45718"/>
            <a:lstStyle/>
            <a:p>
              <a:endParaRPr lang="zh-CN" altLang="en-US"/>
            </a:p>
          </p:txBody>
        </p:sp>
        <p:sp>
          <p:nvSpPr>
            <p:cNvPr id="11309" name="Shape 433"/>
            <p:cNvSpPr>
              <a:spLocks noChangeShapeType="1"/>
            </p:cNvSpPr>
            <p:nvPr/>
          </p:nvSpPr>
          <p:spPr bwMode="auto">
            <a:xfrm flipV="1">
              <a:off x="4536984" y="2749664"/>
              <a:ext cx="482100" cy="746755"/>
            </a:xfrm>
            <a:prstGeom prst="line">
              <a:avLst/>
            </a:prstGeom>
            <a:noFill/>
            <a:ln w="25400">
              <a:solidFill>
                <a:srgbClr val="0070C0"/>
              </a:solidFill>
              <a:round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45718" tIns="45718" rIns="45718" bIns="45718"/>
            <a:lstStyle/>
            <a:p>
              <a:endParaRPr lang="zh-CN" altLang="en-US"/>
            </a:p>
          </p:txBody>
        </p:sp>
        <p:sp>
          <p:nvSpPr>
            <p:cNvPr id="11310" name="Shape 434"/>
            <p:cNvSpPr>
              <a:spLocks noChangeShapeType="1"/>
            </p:cNvSpPr>
            <p:nvPr/>
          </p:nvSpPr>
          <p:spPr bwMode="auto">
            <a:xfrm flipH="1">
              <a:off x="1694451" y="4550745"/>
              <a:ext cx="846958" cy="319016"/>
            </a:xfrm>
            <a:prstGeom prst="line">
              <a:avLst/>
            </a:prstGeom>
            <a:noFill/>
            <a:ln w="25400">
              <a:solidFill>
                <a:srgbClr val="0070C0"/>
              </a:solidFill>
              <a:round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45718" tIns="45718" rIns="45718" bIns="45718"/>
            <a:lstStyle/>
            <a:p>
              <a:endParaRPr lang="zh-CN" altLang="en-US"/>
            </a:p>
          </p:txBody>
        </p:sp>
        <p:sp>
          <p:nvSpPr>
            <p:cNvPr id="11311" name="Shape 435"/>
            <p:cNvSpPr>
              <a:spLocks noChangeShapeType="1"/>
            </p:cNvSpPr>
            <p:nvPr/>
          </p:nvSpPr>
          <p:spPr bwMode="auto">
            <a:xfrm flipH="1" flipV="1">
              <a:off x="1753106" y="3208876"/>
              <a:ext cx="2077180" cy="1094381"/>
            </a:xfrm>
            <a:prstGeom prst="line">
              <a:avLst/>
            </a:prstGeom>
            <a:noFill/>
            <a:ln w="25400">
              <a:solidFill>
                <a:srgbClr val="0070C0"/>
              </a:solidFill>
              <a:round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45718" tIns="45718" rIns="45718" bIns="45718"/>
            <a:lstStyle/>
            <a:p>
              <a:endParaRPr lang="zh-CN" altLang="en-US"/>
            </a:p>
          </p:txBody>
        </p:sp>
        <p:sp>
          <p:nvSpPr>
            <p:cNvPr id="11312" name="Shape 436"/>
            <p:cNvSpPr>
              <a:spLocks noChangeShapeType="1"/>
            </p:cNvSpPr>
            <p:nvPr/>
          </p:nvSpPr>
          <p:spPr bwMode="auto">
            <a:xfrm>
              <a:off x="3933286" y="5077193"/>
              <a:ext cx="201709" cy="573656"/>
            </a:xfrm>
            <a:prstGeom prst="line">
              <a:avLst/>
            </a:prstGeom>
            <a:noFill/>
            <a:ln w="25400">
              <a:solidFill>
                <a:srgbClr val="0070C0"/>
              </a:solidFill>
              <a:round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45718" tIns="45718" rIns="45718" bIns="45718"/>
            <a:lstStyle/>
            <a:p>
              <a:endParaRPr lang="zh-CN" altLang="en-US"/>
            </a:p>
          </p:txBody>
        </p:sp>
        <p:sp>
          <p:nvSpPr>
            <p:cNvPr id="11313" name="Shape 437"/>
            <p:cNvSpPr>
              <a:spLocks noChangeShapeType="1"/>
            </p:cNvSpPr>
            <p:nvPr/>
          </p:nvSpPr>
          <p:spPr bwMode="auto">
            <a:xfrm>
              <a:off x="4704360" y="4550745"/>
              <a:ext cx="519295" cy="226029"/>
            </a:xfrm>
            <a:prstGeom prst="line">
              <a:avLst/>
            </a:prstGeom>
            <a:noFill/>
            <a:ln w="25400">
              <a:solidFill>
                <a:srgbClr val="0070C0"/>
              </a:solidFill>
              <a:round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45718" tIns="45718" rIns="45718" bIns="45718"/>
            <a:lstStyle/>
            <a:p>
              <a:endParaRPr lang="zh-CN" altLang="en-US"/>
            </a:p>
          </p:txBody>
        </p:sp>
        <p:sp>
          <p:nvSpPr>
            <p:cNvPr id="11314" name="Shape 439"/>
            <p:cNvSpPr>
              <a:spLocks noChangeArrowheads="1"/>
            </p:cNvSpPr>
            <p:nvPr/>
          </p:nvSpPr>
          <p:spPr bwMode="auto">
            <a:xfrm>
              <a:off x="4462595" y="2354846"/>
              <a:ext cx="1296091" cy="3693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45718" tIns="45718" rIns="45718" bIns="45718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9pPr>
            </a:lstStyle>
            <a:p>
              <a:pPr algn="ctr" eaLnBrk="1"/>
              <a:r>
                <a:rPr lang="zh-CN" altLang="zh-CN">
                  <a:solidFill>
                    <a:schemeClr val="tx1"/>
                  </a:solidFill>
                  <a:latin typeface="微软雅黑" charset="-122"/>
                  <a:ea typeface="微软雅黑" charset="-122"/>
                  <a:cs typeface="微软雅黑" charset="-122"/>
                  <a:sym typeface="微软雅黑" charset="-122"/>
                </a:rPr>
                <a:t>环渤海地区</a:t>
              </a:r>
            </a:p>
          </p:txBody>
        </p:sp>
        <p:sp>
          <p:nvSpPr>
            <p:cNvPr id="11315" name="Shape 441"/>
            <p:cNvSpPr>
              <a:spLocks noChangeArrowheads="1"/>
            </p:cNvSpPr>
            <p:nvPr/>
          </p:nvSpPr>
          <p:spPr bwMode="auto">
            <a:xfrm>
              <a:off x="1101483" y="2829506"/>
              <a:ext cx="1112979" cy="3693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45718" tIns="45718" rIns="45718" bIns="45718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9pPr>
            </a:lstStyle>
            <a:p>
              <a:pPr algn="ctr" eaLnBrk="1"/>
              <a:r>
                <a:rPr lang="zh-CN" altLang="zh-CN">
                  <a:solidFill>
                    <a:schemeClr val="tx1"/>
                  </a:solidFill>
                  <a:latin typeface="微软雅黑" charset="-122"/>
                  <a:ea typeface="微软雅黑" charset="-122"/>
                  <a:cs typeface="微软雅黑" charset="-122"/>
                  <a:sym typeface="微软雅黑" charset="-122"/>
                </a:rPr>
                <a:t>华中地区</a:t>
              </a:r>
            </a:p>
          </p:txBody>
        </p:sp>
      </p:grpSp>
      <p:pic>
        <p:nvPicPr>
          <p:cNvPr id="11268" name="图片 64"/>
          <p:cNvPicPr>
            <a:picLocks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05713" y="2573338"/>
            <a:ext cx="1911350" cy="133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9" name="图片 65"/>
          <p:cNvPicPr>
            <a:picLocks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564688" y="2566988"/>
            <a:ext cx="1911350" cy="133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70" name="图片 66"/>
          <p:cNvPicPr>
            <a:picLocks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32450" y="4195763"/>
            <a:ext cx="1911350" cy="133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71" name="图片 67"/>
          <p:cNvPicPr>
            <a:picLocks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05713" y="4178300"/>
            <a:ext cx="1911350" cy="133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72" name="图片 68"/>
          <p:cNvPicPr>
            <a:picLocks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564688" y="4178300"/>
            <a:ext cx="1911350" cy="133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73" name="图片 69"/>
          <p:cNvPicPr>
            <a:picLocks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32450" y="2574925"/>
            <a:ext cx="1911350" cy="133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74" name="Shape 451"/>
          <p:cNvSpPr>
            <a:spLocks noChangeArrowheads="1"/>
          </p:cNvSpPr>
          <p:nvPr/>
        </p:nvSpPr>
        <p:spPr bwMode="auto">
          <a:xfrm>
            <a:off x="5632450" y="3857625"/>
            <a:ext cx="1911350" cy="257175"/>
          </a:xfrm>
          <a:prstGeom prst="rect">
            <a:avLst/>
          </a:pr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1pPr>
            <a:lvl2pPr marL="742950" indent="-285750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2pPr>
            <a:lvl3pPr marL="1143000" indent="-228600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3pPr>
            <a:lvl4pPr marL="1600200" indent="-228600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4pPr>
            <a:lvl5pPr marL="2057400" indent="-228600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9pPr>
          </a:lstStyle>
          <a:p>
            <a:pPr algn="ctr" eaLnBrk="1">
              <a:spcBef>
                <a:spcPts val="600"/>
              </a:spcBef>
              <a:spcAft>
                <a:spcPts val="600"/>
              </a:spcAft>
            </a:pPr>
            <a:r>
              <a:rPr lang="zh-CN" altLang="zh-CN" sz="1600" b="1">
                <a:solidFill>
                  <a:schemeClr val="bg1"/>
                </a:solidFill>
                <a:latin typeface="微软雅黑" charset="-122"/>
                <a:ea typeface="微软雅黑" charset="-122"/>
                <a:cs typeface="微软雅黑" charset="-122"/>
                <a:sym typeface="微软雅黑" charset="-122"/>
              </a:rPr>
              <a:t>北京</a:t>
            </a:r>
          </a:p>
        </p:txBody>
      </p:sp>
      <p:sp>
        <p:nvSpPr>
          <p:cNvPr id="11275" name="Shape 453"/>
          <p:cNvSpPr>
            <a:spLocks noChangeArrowheads="1"/>
          </p:cNvSpPr>
          <p:nvPr/>
        </p:nvSpPr>
        <p:spPr bwMode="auto">
          <a:xfrm>
            <a:off x="7605713" y="3857625"/>
            <a:ext cx="1911350" cy="257175"/>
          </a:xfrm>
          <a:prstGeom prst="rect">
            <a:avLst/>
          </a:pr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1pPr>
            <a:lvl2pPr marL="742950" indent="-285750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2pPr>
            <a:lvl3pPr marL="1143000" indent="-228600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3pPr>
            <a:lvl4pPr marL="1600200" indent="-228600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4pPr>
            <a:lvl5pPr marL="2057400" indent="-228600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9pPr>
          </a:lstStyle>
          <a:p>
            <a:pPr algn="ctr" eaLnBrk="1">
              <a:spcBef>
                <a:spcPts val="600"/>
              </a:spcBef>
              <a:spcAft>
                <a:spcPts val="600"/>
              </a:spcAft>
            </a:pPr>
            <a:r>
              <a:rPr lang="zh-CN" altLang="zh-CN" sz="1600" b="1">
                <a:solidFill>
                  <a:schemeClr val="bg1"/>
                </a:solidFill>
                <a:latin typeface="微软雅黑" charset="-122"/>
                <a:ea typeface="微软雅黑" charset="-122"/>
                <a:cs typeface="微软雅黑" charset="-122"/>
                <a:sym typeface="微软雅黑" charset="-122"/>
              </a:rPr>
              <a:t>深圳</a:t>
            </a:r>
          </a:p>
        </p:txBody>
      </p:sp>
      <p:sp>
        <p:nvSpPr>
          <p:cNvPr id="11276" name="Shape 455"/>
          <p:cNvSpPr>
            <a:spLocks noChangeArrowheads="1"/>
          </p:cNvSpPr>
          <p:nvPr/>
        </p:nvSpPr>
        <p:spPr bwMode="auto">
          <a:xfrm>
            <a:off x="9564688" y="3857625"/>
            <a:ext cx="1911350" cy="257175"/>
          </a:xfrm>
          <a:prstGeom prst="rect">
            <a:avLst/>
          </a:pr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1pPr>
            <a:lvl2pPr marL="742950" indent="-285750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2pPr>
            <a:lvl3pPr marL="1143000" indent="-228600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3pPr>
            <a:lvl4pPr marL="1600200" indent="-228600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4pPr>
            <a:lvl5pPr marL="2057400" indent="-228600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9pPr>
          </a:lstStyle>
          <a:p>
            <a:pPr algn="ctr" eaLnBrk="1">
              <a:spcBef>
                <a:spcPts val="600"/>
              </a:spcBef>
              <a:spcAft>
                <a:spcPts val="600"/>
              </a:spcAft>
            </a:pPr>
            <a:r>
              <a:rPr lang="zh-CN" altLang="zh-CN" sz="1600" b="1">
                <a:solidFill>
                  <a:schemeClr val="bg1"/>
                </a:solidFill>
                <a:latin typeface="微软雅黑" charset="-122"/>
                <a:ea typeface="微软雅黑" charset="-122"/>
                <a:cs typeface="微软雅黑" charset="-122"/>
                <a:sym typeface="微软雅黑" charset="-122"/>
              </a:rPr>
              <a:t>武汉</a:t>
            </a:r>
          </a:p>
        </p:txBody>
      </p:sp>
      <p:sp>
        <p:nvSpPr>
          <p:cNvPr id="11277" name="Shape 457"/>
          <p:cNvSpPr>
            <a:spLocks noChangeArrowheads="1"/>
          </p:cNvSpPr>
          <p:nvPr/>
        </p:nvSpPr>
        <p:spPr bwMode="auto">
          <a:xfrm>
            <a:off x="5632450" y="5472113"/>
            <a:ext cx="1911350" cy="257175"/>
          </a:xfrm>
          <a:prstGeom prst="rect">
            <a:avLst/>
          </a:pr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1pPr>
            <a:lvl2pPr marL="742950" indent="-285750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2pPr>
            <a:lvl3pPr marL="1143000" indent="-228600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3pPr>
            <a:lvl4pPr marL="1600200" indent="-228600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4pPr>
            <a:lvl5pPr marL="2057400" indent="-228600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9pPr>
          </a:lstStyle>
          <a:p>
            <a:pPr algn="ctr" eaLnBrk="1">
              <a:spcBef>
                <a:spcPts val="600"/>
              </a:spcBef>
              <a:spcAft>
                <a:spcPts val="600"/>
              </a:spcAft>
            </a:pPr>
            <a:r>
              <a:rPr lang="zh-CN" altLang="zh-CN" sz="1600" b="1">
                <a:solidFill>
                  <a:schemeClr val="bg1"/>
                </a:solidFill>
                <a:latin typeface="微软雅黑" charset="-122"/>
                <a:ea typeface="微软雅黑" charset="-122"/>
                <a:cs typeface="微软雅黑" charset="-122"/>
                <a:sym typeface="微软雅黑" charset="-122"/>
              </a:rPr>
              <a:t>西安</a:t>
            </a:r>
          </a:p>
        </p:txBody>
      </p:sp>
      <p:sp>
        <p:nvSpPr>
          <p:cNvPr id="11278" name="Shape 467"/>
          <p:cNvSpPr>
            <a:spLocks noChangeArrowheads="1"/>
          </p:cNvSpPr>
          <p:nvPr/>
        </p:nvSpPr>
        <p:spPr bwMode="auto">
          <a:xfrm>
            <a:off x="7605713" y="5456238"/>
            <a:ext cx="1911350" cy="273050"/>
          </a:xfrm>
          <a:prstGeom prst="rect">
            <a:avLst/>
          </a:pr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1pPr>
            <a:lvl2pPr marL="742950" indent="-285750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2pPr>
            <a:lvl3pPr marL="1143000" indent="-228600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3pPr>
            <a:lvl4pPr marL="1600200" indent="-228600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4pPr>
            <a:lvl5pPr marL="2057400" indent="-228600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9pPr>
          </a:lstStyle>
          <a:p>
            <a:pPr algn="ctr" eaLnBrk="1">
              <a:spcBef>
                <a:spcPts val="600"/>
              </a:spcBef>
              <a:spcAft>
                <a:spcPts val="600"/>
              </a:spcAft>
            </a:pPr>
            <a:r>
              <a:rPr lang="zh-CN" altLang="zh-CN" sz="1600" b="1">
                <a:solidFill>
                  <a:schemeClr val="bg1"/>
                </a:solidFill>
                <a:latin typeface="微软雅黑" charset="-122"/>
                <a:ea typeface="微软雅黑" charset="-122"/>
                <a:cs typeface="微软雅黑" charset="-122"/>
                <a:sym typeface="微软雅黑" charset="-122"/>
              </a:rPr>
              <a:t>成都</a:t>
            </a:r>
          </a:p>
        </p:txBody>
      </p:sp>
      <p:sp>
        <p:nvSpPr>
          <p:cNvPr id="11279" name="Shape 469"/>
          <p:cNvSpPr>
            <a:spLocks noChangeArrowheads="1"/>
          </p:cNvSpPr>
          <p:nvPr/>
        </p:nvSpPr>
        <p:spPr bwMode="auto">
          <a:xfrm>
            <a:off x="9564688" y="5472113"/>
            <a:ext cx="1911350" cy="257175"/>
          </a:xfrm>
          <a:prstGeom prst="rect">
            <a:avLst/>
          </a:pr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1pPr>
            <a:lvl2pPr marL="742950" indent="-285750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2pPr>
            <a:lvl3pPr marL="1143000" indent="-228600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3pPr>
            <a:lvl4pPr marL="1600200" indent="-228600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4pPr>
            <a:lvl5pPr marL="2057400" indent="-228600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9pPr>
          </a:lstStyle>
          <a:p>
            <a:pPr algn="ctr" eaLnBrk="1">
              <a:spcBef>
                <a:spcPts val="600"/>
              </a:spcBef>
              <a:spcAft>
                <a:spcPts val="600"/>
              </a:spcAft>
            </a:pPr>
            <a:r>
              <a:rPr lang="zh-CN" altLang="zh-CN" sz="1600" b="1">
                <a:solidFill>
                  <a:schemeClr val="bg1"/>
                </a:solidFill>
                <a:latin typeface="微软雅黑" charset="-122"/>
                <a:ea typeface="微软雅黑" charset="-122"/>
                <a:cs typeface="微软雅黑" charset="-122"/>
                <a:sym typeface="微软雅黑" charset="-122"/>
              </a:rPr>
              <a:t>南京</a:t>
            </a:r>
          </a:p>
        </p:txBody>
      </p:sp>
    </p:spTree>
    <p:extLst>
      <p:ext uri="{BB962C8B-B14F-4D97-AF65-F5344CB8AC3E}">
        <p14:creationId xmlns:p14="http://schemas.microsoft.com/office/powerpoint/2010/main" val="419912844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7" name="image49.png" descr="未标题-3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81011" y="177800"/>
            <a:ext cx="11072812" cy="6310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grpSp>
        <p:nvGrpSpPr>
          <p:cNvPr id="24578" name="Group 521"/>
          <p:cNvGrpSpPr/>
          <p:nvPr/>
        </p:nvGrpSpPr>
        <p:grpSpPr bwMode="auto">
          <a:xfrm>
            <a:off x="2608248" y="1987550"/>
            <a:ext cx="7918450" cy="2468563"/>
            <a:chOff x="0" y="0"/>
            <a:chExt cx="7918204" cy="2469519"/>
          </a:xfrm>
        </p:grpSpPr>
        <p:sp>
          <p:nvSpPr>
            <p:cNvPr id="472" name="Shape 472"/>
            <p:cNvSpPr/>
            <p:nvPr/>
          </p:nvSpPr>
          <p:spPr>
            <a:xfrm>
              <a:off x="1014381" y="667008"/>
              <a:ext cx="211130" cy="196926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rgbClr val="EE2E22"/>
            </a:solidFill>
            <a:ln w="12700" cap="flat">
              <a:noFill/>
              <a:miter lim="400000"/>
            </a:ln>
            <a:effectLst/>
          </p:spPr>
          <p:txBody>
            <a:bodyPr lIns="45718" tIns="45718" rIns="45718" bIns="45718"/>
            <a:lstStyle/>
            <a:p>
              <a:pPr defTabSz="1007110" eaLnBrk="1" fontAlgn="auto">
                <a:spcBef>
                  <a:spcPts val="0"/>
                </a:spcBef>
                <a:spcAft>
                  <a:spcPts val="0"/>
                </a:spcAft>
                <a:defRPr sz="200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pPr>
              <a:endParaRPr sz="2000" ker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24596" name="Shape 473"/>
            <p:cNvSpPr>
              <a:spLocks noChangeArrowheads="1"/>
            </p:cNvSpPr>
            <p:nvPr/>
          </p:nvSpPr>
          <p:spPr bwMode="auto">
            <a:xfrm>
              <a:off x="1034503" y="868025"/>
              <a:ext cx="53045" cy="53747"/>
            </a:xfrm>
            <a:prstGeom prst="ellipse">
              <a:avLst/>
            </a:prstGeom>
            <a:solidFill>
              <a:srgbClr val="7E8A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45718" tIns="45718" rIns="45718" bIns="45718"/>
            <a:lstStyle>
              <a:lvl1pPr defTabSz="1006475"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1pPr>
              <a:lvl2pPr defTabSz="1006475"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2pPr>
              <a:lvl3pPr defTabSz="1006475"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3pPr>
              <a:lvl4pPr defTabSz="1006475"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4pPr>
              <a:lvl5pPr defTabSz="1006475"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5pPr>
              <a:lvl6pPr marL="457200" defTabSz="100647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6pPr>
              <a:lvl7pPr marL="914400" defTabSz="100647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7pPr>
              <a:lvl8pPr marL="1371600" defTabSz="100647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8pPr>
              <a:lvl9pPr marL="1828800" defTabSz="100647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9pPr>
            </a:lstStyle>
            <a:p>
              <a:pPr eaLnBrk="1"/>
              <a:endParaRPr lang="zh-CN" altLang="zh-CN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24597" name="Shape 474"/>
            <p:cNvSpPr>
              <a:spLocks noChangeArrowheads="1"/>
            </p:cNvSpPr>
            <p:nvPr/>
          </p:nvSpPr>
          <p:spPr bwMode="auto">
            <a:xfrm>
              <a:off x="1559844" y="1482210"/>
              <a:ext cx="53045" cy="53747"/>
            </a:xfrm>
            <a:prstGeom prst="ellipse">
              <a:avLst/>
            </a:prstGeom>
            <a:solidFill>
              <a:srgbClr val="7E8A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45718" tIns="45718" rIns="45718" bIns="45718"/>
            <a:lstStyle>
              <a:lvl1pPr defTabSz="1006475"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1pPr>
              <a:lvl2pPr defTabSz="1006475"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2pPr>
              <a:lvl3pPr defTabSz="1006475"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3pPr>
              <a:lvl4pPr defTabSz="1006475"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4pPr>
              <a:lvl5pPr defTabSz="1006475"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5pPr>
              <a:lvl6pPr marL="457200" defTabSz="100647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6pPr>
              <a:lvl7pPr marL="914400" defTabSz="100647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7pPr>
              <a:lvl8pPr marL="1371600" defTabSz="100647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8pPr>
              <a:lvl9pPr marL="1828800" defTabSz="100647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9pPr>
            </a:lstStyle>
            <a:p>
              <a:pPr eaLnBrk="1"/>
              <a:endParaRPr lang="zh-CN" altLang="zh-CN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24598" name="Shape 475"/>
            <p:cNvSpPr>
              <a:spLocks noChangeArrowheads="1"/>
            </p:cNvSpPr>
            <p:nvPr/>
          </p:nvSpPr>
          <p:spPr bwMode="auto">
            <a:xfrm>
              <a:off x="800125" y="1613235"/>
              <a:ext cx="53045" cy="53747"/>
            </a:xfrm>
            <a:prstGeom prst="ellipse">
              <a:avLst/>
            </a:prstGeom>
            <a:solidFill>
              <a:srgbClr val="7E8A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45718" tIns="45718" rIns="45718" bIns="45718"/>
            <a:lstStyle>
              <a:lvl1pPr defTabSz="1006475"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1pPr>
              <a:lvl2pPr defTabSz="1006475"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2pPr>
              <a:lvl3pPr defTabSz="1006475"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3pPr>
              <a:lvl4pPr defTabSz="1006475"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4pPr>
              <a:lvl5pPr defTabSz="1006475"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5pPr>
              <a:lvl6pPr marL="457200" defTabSz="100647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6pPr>
              <a:lvl7pPr marL="914400" defTabSz="100647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7pPr>
              <a:lvl8pPr marL="1371600" defTabSz="100647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8pPr>
              <a:lvl9pPr marL="1828800" defTabSz="100647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9pPr>
            </a:lstStyle>
            <a:p>
              <a:pPr eaLnBrk="1"/>
              <a:endParaRPr lang="zh-CN" altLang="zh-CN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24599" name="Shape 476"/>
            <p:cNvSpPr>
              <a:spLocks noChangeArrowheads="1"/>
            </p:cNvSpPr>
            <p:nvPr/>
          </p:nvSpPr>
          <p:spPr bwMode="auto">
            <a:xfrm>
              <a:off x="0" y="1703318"/>
              <a:ext cx="53045" cy="53747"/>
            </a:xfrm>
            <a:prstGeom prst="ellipse">
              <a:avLst/>
            </a:prstGeom>
            <a:solidFill>
              <a:srgbClr val="7E8A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45718" tIns="45718" rIns="45718" bIns="45718"/>
            <a:lstStyle>
              <a:lvl1pPr defTabSz="1006475"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1pPr>
              <a:lvl2pPr defTabSz="1006475"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2pPr>
              <a:lvl3pPr defTabSz="1006475"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3pPr>
              <a:lvl4pPr defTabSz="1006475"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4pPr>
              <a:lvl5pPr defTabSz="1006475"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5pPr>
              <a:lvl6pPr marL="457200" defTabSz="100647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6pPr>
              <a:lvl7pPr marL="914400" defTabSz="100647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7pPr>
              <a:lvl8pPr marL="1371600" defTabSz="100647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8pPr>
              <a:lvl9pPr marL="1828800" defTabSz="100647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9pPr>
            </a:lstStyle>
            <a:p>
              <a:pPr eaLnBrk="1"/>
              <a:endParaRPr lang="zh-CN" altLang="zh-CN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24600" name="Shape 477"/>
            <p:cNvSpPr>
              <a:spLocks noChangeArrowheads="1"/>
            </p:cNvSpPr>
            <p:nvPr/>
          </p:nvSpPr>
          <p:spPr bwMode="auto">
            <a:xfrm>
              <a:off x="961790" y="2333889"/>
              <a:ext cx="53045" cy="53747"/>
            </a:xfrm>
            <a:prstGeom prst="ellipse">
              <a:avLst/>
            </a:prstGeom>
            <a:solidFill>
              <a:srgbClr val="7E8A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45718" tIns="45718" rIns="45718" bIns="45718"/>
            <a:lstStyle>
              <a:lvl1pPr defTabSz="1006475"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1pPr>
              <a:lvl2pPr defTabSz="1006475"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2pPr>
              <a:lvl3pPr defTabSz="1006475"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3pPr>
              <a:lvl4pPr defTabSz="1006475"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4pPr>
              <a:lvl5pPr defTabSz="1006475"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5pPr>
              <a:lvl6pPr marL="457200" defTabSz="100647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6pPr>
              <a:lvl7pPr marL="914400" defTabSz="100647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7pPr>
              <a:lvl8pPr marL="1371600" defTabSz="100647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8pPr>
              <a:lvl9pPr marL="1828800" defTabSz="100647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9pPr>
            </a:lstStyle>
            <a:p>
              <a:pPr eaLnBrk="1"/>
              <a:endParaRPr lang="zh-CN" altLang="zh-CN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24601" name="Shape 478"/>
            <p:cNvSpPr>
              <a:spLocks noChangeArrowheads="1"/>
            </p:cNvSpPr>
            <p:nvPr/>
          </p:nvSpPr>
          <p:spPr bwMode="auto">
            <a:xfrm>
              <a:off x="1600299" y="311177"/>
              <a:ext cx="53045" cy="53747"/>
            </a:xfrm>
            <a:prstGeom prst="ellipse">
              <a:avLst/>
            </a:prstGeom>
            <a:solidFill>
              <a:srgbClr val="7E8A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45718" tIns="45718" rIns="45718" bIns="45718"/>
            <a:lstStyle>
              <a:lvl1pPr defTabSz="1006475"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1pPr>
              <a:lvl2pPr defTabSz="1006475"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2pPr>
              <a:lvl3pPr defTabSz="1006475"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3pPr>
              <a:lvl4pPr defTabSz="1006475"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4pPr>
              <a:lvl5pPr defTabSz="1006475"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5pPr>
              <a:lvl6pPr marL="457200" defTabSz="100647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6pPr>
              <a:lvl7pPr marL="914400" defTabSz="100647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7pPr>
              <a:lvl8pPr marL="1371600" defTabSz="100647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8pPr>
              <a:lvl9pPr marL="1828800" defTabSz="100647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9pPr>
            </a:lstStyle>
            <a:p>
              <a:pPr eaLnBrk="1"/>
              <a:endParaRPr lang="zh-CN" altLang="zh-CN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24602" name="Shape 479"/>
            <p:cNvSpPr>
              <a:spLocks noChangeArrowheads="1"/>
            </p:cNvSpPr>
            <p:nvPr/>
          </p:nvSpPr>
          <p:spPr bwMode="auto">
            <a:xfrm>
              <a:off x="905237" y="1621430"/>
              <a:ext cx="53045" cy="53747"/>
            </a:xfrm>
            <a:prstGeom prst="ellipse">
              <a:avLst/>
            </a:prstGeom>
            <a:solidFill>
              <a:srgbClr val="7E8A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45718" tIns="45718" rIns="45718" bIns="45718"/>
            <a:lstStyle>
              <a:lvl1pPr defTabSz="1006475"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1pPr>
              <a:lvl2pPr defTabSz="1006475"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2pPr>
              <a:lvl3pPr defTabSz="1006475"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3pPr>
              <a:lvl4pPr defTabSz="1006475"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4pPr>
              <a:lvl5pPr defTabSz="1006475"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5pPr>
              <a:lvl6pPr marL="457200" defTabSz="100647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6pPr>
              <a:lvl7pPr marL="914400" defTabSz="100647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7pPr>
              <a:lvl8pPr marL="1371600" defTabSz="100647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8pPr>
              <a:lvl9pPr marL="1828800" defTabSz="100647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9pPr>
            </a:lstStyle>
            <a:p>
              <a:pPr eaLnBrk="1"/>
              <a:endParaRPr lang="zh-CN" altLang="zh-CN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24603" name="Shape 480"/>
            <p:cNvSpPr>
              <a:spLocks noChangeArrowheads="1"/>
            </p:cNvSpPr>
            <p:nvPr/>
          </p:nvSpPr>
          <p:spPr bwMode="auto">
            <a:xfrm>
              <a:off x="452639" y="1752455"/>
              <a:ext cx="53045" cy="53747"/>
            </a:xfrm>
            <a:prstGeom prst="ellipse">
              <a:avLst/>
            </a:prstGeom>
            <a:solidFill>
              <a:srgbClr val="7E8A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45718" tIns="45718" rIns="45718" bIns="45718"/>
            <a:lstStyle>
              <a:lvl1pPr defTabSz="1006475"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1pPr>
              <a:lvl2pPr defTabSz="1006475"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2pPr>
              <a:lvl3pPr defTabSz="1006475"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3pPr>
              <a:lvl4pPr defTabSz="1006475"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4pPr>
              <a:lvl5pPr defTabSz="1006475"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5pPr>
              <a:lvl6pPr marL="457200" defTabSz="100647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6pPr>
              <a:lvl7pPr marL="914400" defTabSz="100647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7pPr>
              <a:lvl8pPr marL="1371600" defTabSz="100647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8pPr>
              <a:lvl9pPr marL="1828800" defTabSz="100647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9pPr>
            </a:lstStyle>
            <a:p>
              <a:pPr eaLnBrk="1"/>
              <a:endParaRPr lang="zh-CN" altLang="zh-CN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24604" name="Shape 481"/>
            <p:cNvSpPr>
              <a:spLocks noChangeArrowheads="1"/>
            </p:cNvSpPr>
            <p:nvPr/>
          </p:nvSpPr>
          <p:spPr bwMode="auto">
            <a:xfrm>
              <a:off x="1341672" y="1326623"/>
              <a:ext cx="53045" cy="53747"/>
            </a:xfrm>
            <a:prstGeom prst="ellipse">
              <a:avLst/>
            </a:prstGeom>
            <a:solidFill>
              <a:srgbClr val="7E8A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45718" tIns="45718" rIns="45718" bIns="45718"/>
            <a:lstStyle>
              <a:lvl1pPr defTabSz="1006475"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1pPr>
              <a:lvl2pPr defTabSz="1006475"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2pPr>
              <a:lvl3pPr defTabSz="1006475"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3pPr>
              <a:lvl4pPr defTabSz="1006475"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4pPr>
              <a:lvl5pPr defTabSz="1006475"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5pPr>
              <a:lvl6pPr marL="457200" defTabSz="100647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6pPr>
              <a:lvl7pPr marL="914400" defTabSz="100647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7pPr>
              <a:lvl8pPr marL="1371600" defTabSz="100647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8pPr>
              <a:lvl9pPr marL="1828800" defTabSz="100647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9pPr>
            </a:lstStyle>
            <a:p>
              <a:pPr eaLnBrk="1"/>
              <a:endParaRPr lang="zh-CN" altLang="zh-CN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24605" name="Shape 482"/>
            <p:cNvSpPr>
              <a:spLocks noChangeArrowheads="1"/>
            </p:cNvSpPr>
            <p:nvPr/>
          </p:nvSpPr>
          <p:spPr bwMode="auto">
            <a:xfrm>
              <a:off x="598117" y="737009"/>
              <a:ext cx="53045" cy="53747"/>
            </a:xfrm>
            <a:prstGeom prst="ellipse">
              <a:avLst/>
            </a:prstGeom>
            <a:solidFill>
              <a:srgbClr val="7E8A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45718" tIns="45718" rIns="45718" bIns="45718"/>
            <a:lstStyle>
              <a:lvl1pPr defTabSz="1006475"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1pPr>
              <a:lvl2pPr defTabSz="1006475"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2pPr>
              <a:lvl3pPr defTabSz="1006475"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3pPr>
              <a:lvl4pPr defTabSz="1006475"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4pPr>
              <a:lvl5pPr defTabSz="1006475"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5pPr>
              <a:lvl6pPr marL="457200" defTabSz="100647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6pPr>
              <a:lvl7pPr marL="914400" defTabSz="100647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7pPr>
              <a:lvl8pPr marL="1371600" defTabSz="100647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8pPr>
              <a:lvl9pPr marL="1828800" defTabSz="100647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9pPr>
            </a:lstStyle>
            <a:p>
              <a:pPr eaLnBrk="1"/>
              <a:endParaRPr lang="zh-CN" altLang="zh-CN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24606" name="Shape 483"/>
            <p:cNvSpPr>
              <a:spLocks noChangeArrowheads="1"/>
            </p:cNvSpPr>
            <p:nvPr/>
          </p:nvSpPr>
          <p:spPr bwMode="auto">
            <a:xfrm>
              <a:off x="1446742" y="1400328"/>
              <a:ext cx="53045" cy="53747"/>
            </a:xfrm>
            <a:prstGeom prst="ellipse">
              <a:avLst/>
            </a:prstGeom>
            <a:solidFill>
              <a:srgbClr val="7E8A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45718" tIns="45718" rIns="45718" bIns="45718"/>
            <a:lstStyle>
              <a:lvl1pPr defTabSz="1006475"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1pPr>
              <a:lvl2pPr defTabSz="1006475"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2pPr>
              <a:lvl3pPr defTabSz="1006475"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3pPr>
              <a:lvl4pPr defTabSz="1006475"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4pPr>
              <a:lvl5pPr defTabSz="1006475"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5pPr>
              <a:lvl6pPr marL="457200" defTabSz="100647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6pPr>
              <a:lvl7pPr marL="914400" defTabSz="100647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7pPr>
              <a:lvl8pPr marL="1371600" defTabSz="100647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8pPr>
              <a:lvl9pPr marL="1828800" defTabSz="100647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9pPr>
            </a:lstStyle>
            <a:p>
              <a:pPr eaLnBrk="1"/>
              <a:endParaRPr lang="zh-CN" altLang="zh-CN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24607" name="Shape 484"/>
            <p:cNvSpPr>
              <a:spLocks noChangeArrowheads="1"/>
            </p:cNvSpPr>
            <p:nvPr/>
          </p:nvSpPr>
          <p:spPr bwMode="auto">
            <a:xfrm>
              <a:off x="1511399" y="1695135"/>
              <a:ext cx="53045" cy="53747"/>
            </a:xfrm>
            <a:prstGeom prst="ellipse">
              <a:avLst/>
            </a:prstGeom>
            <a:solidFill>
              <a:srgbClr val="7E8A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45718" tIns="45718" rIns="45718" bIns="45718"/>
            <a:lstStyle>
              <a:lvl1pPr defTabSz="1006475"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1pPr>
              <a:lvl2pPr defTabSz="1006475"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2pPr>
              <a:lvl3pPr defTabSz="1006475"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3pPr>
              <a:lvl4pPr defTabSz="1006475"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4pPr>
              <a:lvl5pPr defTabSz="1006475"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5pPr>
              <a:lvl6pPr marL="457200" defTabSz="100647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6pPr>
              <a:lvl7pPr marL="914400" defTabSz="100647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7pPr>
              <a:lvl8pPr marL="1371600" defTabSz="100647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8pPr>
              <a:lvl9pPr marL="1828800" defTabSz="100647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9pPr>
            </a:lstStyle>
            <a:p>
              <a:pPr eaLnBrk="1"/>
              <a:endParaRPr lang="zh-CN" altLang="zh-CN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24608" name="Shape 485"/>
            <p:cNvSpPr>
              <a:spLocks noChangeArrowheads="1"/>
            </p:cNvSpPr>
            <p:nvPr/>
          </p:nvSpPr>
          <p:spPr bwMode="auto">
            <a:xfrm>
              <a:off x="1446742" y="1465841"/>
              <a:ext cx="53045" cy="53747"/>
            </a:xfrm>
            <a:prstGeom prst="ellipse">
              <a:avLst/>
            </a:prstGeom>
            <a:solidFill>
              <a:srgbClr val="7E8A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45718" tIns="45718" rIns="45718" bIns="45718"/>
            <a:lstStyle>
              <a:lvl1pPr defTabSz="1006475"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1pPr>
              <a:lvl2pPr defTabSz="1006475"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2pPr>
              <a:lvl3pPr defTabSz="1006475"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3pPr>
              <a:lvl4pPr defTabSz="1006475"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4pPr>
              <a:lvl5pPr defTabSz="1006475"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5pPr>
              <a:lvl6pPr marL="457200" defTabSz="100647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6pPr>
              <a:lvl7pPr marL="914400" defTabSz="100647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7pPr>
              <a:lvl8pPr marL="1371600" defTabSz="100647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8pPr>
              <a:lvl9pPr marL="1828800" defTabSz="100647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9pPr>
            </a:lstStyle>
            <a:p>
              <a:pPr eaLnBrk="1"/>
              <a:endParaRPr lang="zh-CN" altLang="zh-CN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24609" name="Shape 486"/>
            <p:cNvSpPr>
              <a:spLocks noChangeArrowheads="1"/>
            </p:cNvSpPr>
            <p:nvPr/>
          </p:nvSpPr>
          <p:spPr bwMode="auto">
            <a:xfrm>
              <a:off x="929487" y="2415773"/>
              <a:ext cx="53045" cy="53747"/>
            </a:xfrm>
            <a:prstGeom prst="ellipse">
              <a:avLst/>
            </a:prstGeom>
            <a:solidFill>
              <a:srgbClr val="7E8A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45718" tIns="45718" rIns="45718" bIns="45718"/>
            <a:lstStyle>
              <a:lvl1pPr defTabSz="1006475"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1pPr>
              <a:lvl2pPr defTabSz="1006475"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2pPr>
              <a:lvl3pPr defTabSz="1006475"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3pPr>
              <a:lvl4pPr defTabSz="1006475"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4pPr>
              <a:lvl5pPr defTabSz="1006475"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5pPr>
              <a:lvl6pPr marL="457200" defTabSz="100647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6pPr>
              <a:lvl7pPr marL="914400" defTabSz="100647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7pPr>
              <a:lvl8pPr marL="1371600" defTabSz="100647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8pPr>
              <a:lvl9pPr marL="1828800" defTabSz="100647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9pPr>
            </a:lstStyle>
            <a:p>
              <a:pPr eaLnBrk="1"/>
              <a:endParaRPr lang="zh-CN" altLang="zh-CN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24610" name="Shape 487"/>
            <p:cNvSpPr>
              <a:spLocks noChangeArrowheads="1"/>
            </p:cNvSpPr>
            <p:nvPr/>
          </p:nvSpPr>
          <p:spPr bwMode="auto">
            <a:xfrm>
              <a:off x="202097" y="1678756"/>
              <a:ext cx="53045" cy="53747"/>
            </a:xfrm>
            <a:prstGeom prst="ellipse">
              <a:avLst/>
            </a:prstGeom>
            <a:solidFill>
              <a:srgbClr val="7E8A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45718" tIns="45718" rIns="45718" bIns="45718"/>
            <a:lstStyle>
              <a:lvl1pPr defTabSz="1006475"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1pPr>
              <a:lvl2pPr defTabSz="1006475"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2pPr>
              <a:lvl3pPr defTabSz="1006475"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3pPr>
              <a:lvl4pPr defTabSz="1006475"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4pPr>
              <a:lvl5pPr defTabSz="1006475"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5pPr>
              <a:lvl6pPr marL="457200" defTabSz="100647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6pPr>
              <a:lvl7pPr marL="914400" defTabSz="100647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7pPr>
              <a:lvl8pPr marL="1371600" defTabSz="100647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8pPr>
              <a:lvl9pPr marL="1828800" defTabSz="100647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9pPr>
            </a:lstStyle>
            <a:p>
              <a:pPr eaLnBrk="1"/>
              <a:endParaRPr lang="zh-CN" altLang="zh-CN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24611" name="Shape 488"/>
            <p:cNvSpPr>
              <a:spLocks noChangeArrowheads="1"/>
            </p:cNvSpPr>
            <p:nvPr/>
          </p:nvSpPr>
          <p:spPr bwMode="auto">
            <a:xfrm>
              <a:off x="994144" y="958117"/>
              <a:ext cx="53045" cy="53747"/>
            </a:xfrm>
            <a:prstGeom prst="ellipse">
              <a:avLst/>
            </a:prstGeom>
            <a:solidFill>
              <a:srgbClr val="7E8A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45718" tIns="45718" rIns="45718" bIns="45718"/>
            <a:lstStyle>
              <a:lvl1pPr defTabSz="1006475"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1pPr>
              <a:lvl2pPr defTabSz="1006475"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2pPr>
              <a:lvl3pPr defTabSz="1006475"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3pPr>
              <a:lvl4pPr defTabSz="1006475"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4pPr>
              <a:lvl5pPr defTabSz="1006475"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5pPr>
              <a:lvl6pPr marL="457200" defTabSz="100647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6pPr>
              <a:lvl7pPr marL="914400" defTabSz="100647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7pPr>
              <a:lvl8pPr marL="1371600" defTabSz="100647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8pPr>
              <a:lvl9pPr marL="1828800" defTabSz="100647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9pPr>
            </a:lstStyle>
            <a:p>
              <a:pPr eaLnBrk="1"/>
              <a:endParaRPr lang="zh-CN" altLang="zh-CN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24612" name="Shape 489"/>
            <p:cNvSpPr>
              <a:spLocks noChangeArrowheads="1"/>
            </p:cNvSpPr>
            <p:nvPr/>
          </p:nvSpPr>
          <p:spPr bwMode="auto">
            <a:xfrm>
              <a:off x="347575" y="2055454"/>
              <a:ext cx="53045" cy="53747"/>
            </a:xfrm>
            <a:prstGeom prst="ellipse">
              <a:avLst/>
            </a:prstGeom>
            <a:solidFill>
              <a:srgbClr val="7E8A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45718" tIns="45718" rIns="45718" bIns="45718"/>
            <a:lstStyle>
              <a:lvl1pPr defTabSz="1006475"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1pPr>
              <a:lvl2pPr defTabSz="1006475"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2pPr>
              <a:lvl3pPr defTabSz="1006475"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3pPr>
              <a:lvl4pPr defTabSz="1006475"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4pPr>
              <a:lvl5pPr defTabSz="1006475"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5pPr>
              <a:lvl6pPr marL="457200" defTabSz="100647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6pPr>
              <a:lvl7pPr marL="914400" defTabSz="100647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7pPr>
              <a:lvl8pPr marL="1371600" defTabSz="100647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8pPr>
              <a:lvl9pPr marL="1828800" defTabSz="100647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9pPr>
            </a:lstStyle>
            <a:p>
              <a:pPr eaLnBrk="1"/>
              <a:endParaRPr lang="zh-CN" altLang="zh-CN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24613" name="Shape 490"/>
            <p:cNvSpPr>
              <a:spLocks noChangeArrowheads="1"/>
            </p:cNvSpPr>
            <p:nvPr/>
          </p:nvSpPr>
          <p:spPr bwMode="auto">
            <a:xfrm>
              <a:off x="897158" y="1465841"/>
              <a:ext cx="53045" cy="53747"/>
            </a:xfrm>
            <a:prstGeom prst="ellipse">
              <a:avLst/>
            </a:prstGeom>
            <a:solidFill>
              <a:srgbClr val="7E8A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45718" tIns="45718" rIns="45718" bIns="45718"/>
            <a:lstStyle>
              <a:lvl1pPr defTabSz="1006475"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1pPr>
              <a:lvl2pPr defTabSz="1006475"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2pPr>
              <a:lvl3pPr defTabSz="1006475"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3pPr>
              <a:lvl4pPr defTabSz="1006475"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4pPr>
              <a:lvl5pPr defTabSz="1006475"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5pPr>
              <a:lvl6pPr marL="457200" defTabSz="100647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6pPr>
              <a:lvl7pPr marL="914400" defTabSz="100647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7pPr>
              <a:lvl8pPr marL="1371600" defTabSz="100647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8pPr>
              <a:lvl9pPr marL="1828800" defTabSz="100647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9pPr>
            </a:lstStyle>
            <a:p>
              <a:pPr eaLnBrk="1"/>
              <a:endParaRPr lang="zh-CN" altLang="zh-CN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24614" name="Shape 491"/>
            <p:cNvSpPr>
              <a:spLocks noChangeArrowheads="1"/>
            </p:cNvSpPr>
            <p:nvPr/>
          </p:nvSpPr>
          <p:spPr bwMode="auto">
            <a:xfrm>
              <a:off x="1495235" y="565042"/>
              <a:ext cx="53045" cy="53747"/>
            </a:xfrm>
            <a:prstGeom prst="ellipse">
              <a:avLst/>
            </a:prstGeom>
            <a:solidFill>
              <a:srgbClr val="7E8A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45718" tIns="45718" rIns="45718" bIns="45718"/>
            <a:lstStyle>
              <a:lvl1pPr defTabSz="1006475"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1pPr>
              <a:lvl2pPr defTabSz="1006475"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2pPr>
              <a:lvl3pPr defTabSz="1006475"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3pPr>
              <a:lvl4pPr defTabSz="1006475"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4pPr>
              <a:lvl5pPr defTabSz="1006475"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5pPr>
              <a:lvl6pPr marL="457200" defTabSz="100647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6pPr>
              <a:lvl7pPr marL="914400" defTabSz="100647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7pPr>
              <a:lvl8pPr marL="1371600" defTabSz="100647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8pPr>
              <a:lvl9pPr marL="1828800" defTabSz="100647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9pPr>
            </a:lstStyle>
            <a:p>
              <a:pPr eaLnBrk="1"/>
              <a:endParaRPr lang="zh-CN" altLang="zh-CN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24615" name="Shape 492"/>
            <p:cNvSpPr>
              <a:spLocks noChangeArrowheads="1"/>
            </p:cNvSpPr>
            <p:nvPr/>
          </p:nvSpPr>
          <p:spPr bwMode="auto">
            <a:xfrm>
              <a:off x="1503321" y="704259"/>
              <a:ext cx="53045" cy="53747"/>
            </a:xfrm>
            <a:prstGeom prst="ellipse">
              <a:avLst/>
            </a:prstGeom>
            <a:solidFill>
              <a:srgbClr val="7E8A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45718" tIns="45718" rIns="45718" bIns="45718"/>
            <a:lstStyle>
              <a:lvl1pPr defTabSz="1006475"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1pPr>
              <a:lvl2pPr defTabSz="1006475"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2pPr>
              <a:lvl3pPr defTabSz="1006475"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3pPr>
              <a:lvl4pPr defTabSz="1006475"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4pPr>
              <a:lvl5pPr defTabSz="1006475"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5pPr>
              <a:lvl6pPr marL="457200" defTabSz="100647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6pPr>
              <a:lvl7pPr marL="914400" defTabSz="100647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7pPr>
              <a:lvl8pPr marL="1371600" defTabSz="100647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8pPr>
              <a:lvl9pPr marL="1828800" defTabSz="100647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9pPr>
            </a:lstStyle>
            <a:p>
              <a:pPr eaLnBrk="1"/>
              <a:endParaRPr lang="zh-CN" altLang="zh-CN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24616" name="Shape 493"/>
            <p:cNvSpPr>
              <a:spLocks noChangeArrowheads="1"/>
            </p:cNvSpPr>
            <p:nvPr/>
          </p:nvSpPr>
          <p:spPr bwMode="auto">
            <a:xfrm>
              <a:off x="1543728" y="1449462"/>
              <a:ext cx="53045" cy="53747"/>
            </a:xfrm>
            <a:prstGeom prst="ellipse">
              <a:avLst/>
            </a:prstGeom>
            <a:solidFill>
              <a:srgbClr val="7E8A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45718" tIns="45718" rIns="45718" bIns="45718"/>
            <a:lstStyle>
              <a:lvl1pPr defTabSz="1006475"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1pPr>
              <a:lvl2pPr defTabSz="1006475"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2pPr>
              <a:lvl3pPr defTabSz="1006475"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3pPr>
              <a:lvl4pPr defTabSz="1006475"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4pPr>
              <a:lvl5pPr defTabSz="1006475"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5pPr>
              <a:lvl6pPr marL="457200" defTabSz="100647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6pPr>
              <a:lvl7pPr marL="914400" defTabSz="100647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7pPr>
              <a:lvl8pPr marL="1371600" defTabSz="100647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8pPr>
              <a:lvl9pPr marL="1828800" defTabSz="100647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9pPr>
            </a:lstStyle>
            <a:p>
              <a:pPr eaLnBrk="1"/>
              <a:endParaRPr lang="zh-CN" altLang="zh-CN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24617" name="Shape 494"/>
            <p:cNvSpPr>
              <a:spLocks noChangeArrowheads="1"/>
            </p:cNvSpPr>
            <p:nvPr/>
          </p:nvSpPr>
          <p:spPr bwMode="auto">
            <a:xfrm>
              <a:off x="1414414" y="1416706"/>
              <a:ext cx="53045" cy="53747"/>
            </a:xfrm>
            <a:prstGeom prst="ellipse">
              <a:avLst/>
            </a:prstGeom>
            <a:solidFill>
              <a:srgbClr val="7E8A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45718" tIns="45718" rIns="45718" bIns="45718"/>
            <a:lstStyle>
              <a:lvl1pPr defTabSz="1006475"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1pPr>
              <a:lvl2pPr defTabSz="1006475"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2pPr>
              <a:lvl3pPr defTabSz="1006475"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3pPr>
              <a:lvl4pPr defTabSz="1006475"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4pPr>
              <a:lvl5pPr defTabSz="1006475"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5pPr>
              <a:lvl6pPr marL="457200" defTabSz="100647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6pPr>
              <a:lvl7pPr marL="914400" defTabSz="100647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7pPr>
              <a:lvl8pPr marL="1371600" defTabSz="100647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8pPr>
              <a:lvl9pPr marL="1828800" defTabSz="100647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9pPr>
            </a:lstStyle>
            <a:p>
              <a:pPr eaLnBrk="1"/>
              <a:endParaRPr lang="zh-CN" altLang="zh-CN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24618" name="Shape 495"/>
            <p:cNvSpPr>
              <a:spLocks noChangeArrowheads="1"/>
            </p:cNvSpPr>
            <p:nvPr/>
          </p:nvSpPr>
          <p:spPr bwMode="auto">
            <a:xfrm>
              <a:off x="1171951" y="1203789"/>
              <a:ext cx="53045" cy="53747"/>
            </a:xfrm>
            <a:prstGeom prst="ellipse">
              <a:avLst/>
            </a:prstGeom>
            <a:solidFill>
              <a:srgbClr val="7E8A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45718" tIns="45718" rIns="45718" bIns="45718"/>
            <a:lstStyle>
              <a:lvl1pPr defTabSz="1006475"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1pPr>
              <a:lvl2pPr defTabSz="1006475"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2pPr>
              <a:lvl3pPr defTabSz="1006475"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3pPr>
              <a:lvl4pPr defTabSz="1006475"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4pPr>
              <a:lvl5pPr defTabSz="1006475"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5pPr>
              <a:lvl6pPr marL="457200" defTabSz="100647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6pPr>
              <a:lvl7pPr marL="914400" defTabSz="100647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7pPr>
              <a:lvl8pPr marL="1371600" defTabSz="100647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8pPr>
              <a:lvl9pPr marL="1828800" defTabSz="100647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9pPr>
            </a:lstStyle>
            <a:p>
              <a:pPr eaLnBrk="1"/>
              <a:endParaRPr lang="zh-CN" altLang="zh-CN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24619" name="Shape 496"/>
            <p:cNvSpPr>
              <a:spLocks noChangeArrowheads="1"/>
            </p:cNvSpPr>
            <p:nvPr/>
          </p:nvSpPr>
          <p:spPr bwMode="auto">
            <a:xfrm>
              <a:off x="1074965" y="2350260"/>
              <a:ext cx="53045" cy="53747"/>
            </a:xfrm>
            <a:prstGeom prst="ellipse">
              <a:avLst/>
            </a:prstGeom>
            <a:solidFill>
              <a:srgbClr val="7E8A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45718" tIns="45718" rIns="45718" bIns="45718"/>
            <a:lstStyle>
              <a:lvl1pPr defTabSz="1006475"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1pPr>
              <a:lvl2pPr defTabSz="1006475"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2pPr>
              <a:lvl3pPr defTabSz="1006475"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3pPr>
              <a:lvl4pPr defTabSz="1006475"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4pPr>
              <a:lvl5pPr defTabSz="1006475"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5pPr>
              <a:lvl6pPr marL="457200" defTabSz="100647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6pPr>
              <a:lvl7pPr marL="914400" defTabSz="100647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7pPr>
              <a:lvl8pPr marL="1371600" defTabSz="100647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8pPr>
              <a:lvl9pPr marL="1828800" defTabSz="100647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9pPr>
            </a:lstStyle>
            <a:p>
              <a:pPr eaLnBrk="1"/>
              <a:endParaRPr lang="zh-CN" altLang="zh-CN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24620" name="Shape 497"/>
            <p:cNvSpPr>
              <a:spLocks noChangeArrowheads="1"/>
            </p:cNvSpPr>
            <p:nvPr/>
          </p:nvSpPr>
          <p:spPr bwMode="auto">
            <a:xfrm>
              <a:off x="1406335" y="2047268"/>
              <a:ext cx="53045" cy="53747"/>
            </a:xfrm>
            <a:prstGeom prst="ellipse">
              <a:avLst/>
            </a:prstGeom>
            <a:solidFill>
              <a:srgbClr val="7E8A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45718" tIns="45718" rIns="45718" bIns="45718"/>
            <a:lstStyle>
              <a:lvl1pPr defTabSz="1006475"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1pPr>
              <a:lvl2pPr defTabSz="1006475"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2pPr>
              <a:lvl3pPr defTabSz="1006475"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3pPr>
              <a:lvl4pPr defTabSz="1006475"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4pPr>
              <a:lvl5pPr defTabSz="1006475"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5pPr>
              <a:lvl6pPr marL="457200" defTabSz="100647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6pPr>
              <a:lvl7pPr marL="914400" defTabSz="100647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7pPr>
              <a:lvl8pPr marL="1371600" defTabSz="100647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8pPr>
              <a:lvl9pPr marL="1828800" defTabSz="100647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9pPr>
            </a:lstStyle>
            <a:p>
              <a:pPr eaLnBrk="1"/>
              <a:endParaRPr lang="zh-CN" altLang="zh-CN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24621" name="Shape 498"/>
            <p:cNvSpPr>
              <a:spLocks noChangeArrowheads="1"/>
            </p:cNvSpPr>
            <p:nvPr/>
          </p:nvSpPr>
          <p:spPr bwMode="auto">
            <a:xfrm>
              <a:off x="1139629" y="1138284"/>
              <a:ext cx="53045" cy="53747"/>
            </a:xfrm>
            <a:prstGeom prst="ellipse">
              <a:avLst/>
            </a:prstGeom>
            <a:solidFill>
              <a:srgbClr val="7E8A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45718" tIns="45718" rIns="45718" bIns="45718"/>
            <a:lstStyle>
              <a:lvl1pPr defTabSz="1006475"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1pPr>
              <a:lvl2pPr defTabSz="1006475"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2pPr>
              <a:lvl3pPr defTabSz="1006475"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3pPr>
              <a:lvl4pPr defTabSz="1006475"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4pPr>
              <a:lvl5pPr defTabSz="1006475"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5pPr>
              <a:lvl6pPr marL="457200" defTabSz="100647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6pPr>
              <a:lvl7pPr marL="914400" defTabSz="100647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7pPr>
              <a:lvl8pPr marL="1371600" defTabSz="100647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8pPr>
              <a:lvl9pPr marL="1828800" defTabSz="100647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9pPr>
            </a:lstStyle>
            <a:p>
              <a:pPr eaLnBrk="1"/>
              <a:endParaRPr lang="zh-CN" altLang="zh-CN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24622" name="Shape 499"/>
            <p:cNvSpPr>
              <a:spLocks noChangeArrowheads="1"/>
            </p:cNvSpPr>
            <p:nvPr/>
          </p:nvSpPr>
          <p:spPr bwMode="auto">
            <a:xfrm>
              <a:off x="743554" y="1637805"/>
              <a:ext cx="53045" cy="53747"/>
            </a:xfrm>
            <a:prstGeom prst="ellipse">
              <a:avLst/>
            </a:prstGeom>
            <a:solidFill>
              <a:srgbClr val="7E8A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45718" tIns="45718" rIns="45718" bIns="45718"/>
            <a:lstStyle>
              <a:lvl1pPr defTabSz="1006475"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1pPr>
              <a:lvl2pPr defTabSz="1006475"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2pPr>
              <a:lvl3pPr defTabSz="1006475"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3pPr>
              <a:lvl4pPr defTabSz="1006475"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4pPr>
              <a:lvl5pPr defTabSz="1006475"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5pPr>
              <a:lvl6pPr marL="457200" defTabSz="100647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6pPr>
              <a:lvl7pPr marL="914400" defTabSz="100647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7pPr>
              <a:lvl8pPr marL="1371600" defTabSz="100647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8pPr>
              <a:lvl9pPr marL="1828800" defTabSz="100647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9pPr>
            </a:lstStyle>
            <a:p>
              <a:pPr eaLnBrk="1"/>
              <a:endParaRPr lang="zh-CN" altLang="zh-CN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24623" name="Shape 500"/>
            <p:cNvSpPr>
              <a:spLocks noChangeArrowheads="1"/>
            </p:cNvSpPr>
            <p:nvPr/>
          </p:nvSpPr>
          <p:spPr bwMode="auto">
            <a:xfrm>
              <a:off x="1527570" y="1367578"/>
              <a:ext cx="53045" cy="53747"/>
            </a:xfrm>
            <a:prstGeom prst="ellipse">
              <a:avLst/>
            </a:prstGeom>
            <a:solidFill>
              <a:srgbClr val="7E8A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45718" tIns="45718" rIns="45718" bIns="45718"/>
            <a:lstStyle>
              <a:lvl1pPr defTabSz="1006475"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1pPr>
              <a:lvl2pPr defTabSz="1006475"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2pPr>
              <a:lvl3pPr defTabSz="1006475"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3pPr>
              <a:lvl4pPr defTabSz="1006475"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4pPr>
              <a:lvl5pPr defTabSz="1006475"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5pPr>
              <a:lvl6pPr marL="457200" defTabSz="100647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6pPr>
              <a:lvl7pPr marL="914400" defTabSz="100647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7pPr>
              <a:lvl8pPr marL="1371600" defTabSz="100647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8pPr>
              <a:lvl9pPr marL="1828800" defTabSz="100647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9pPr>
            </a:lstStyle>
            <a:p>
              <a:pPr eaLnBrk="1"/>
              <a:endParaRPr lang="zh-CN" altLang="zh-CN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24624" name="Shape 501"/>
            <p:cNvSpPr>
              <a:spLocks noChangeArrowheads="1"/>
            </p:cNvSpPr>
            <p:nvPr/>
          </p:nvSpPr>
          <p:spPr bwMode="auto">
            <a:xfrm>
              <a:off x="557710" y="1334815"/>
              <a:ext cx="53045" cy="53747"/>
            </a:xfrm>
            <a:prstGeom prst="ellipse">
              <a:avLst/>
            </a:prstGeom>
            <a:solidFill>
              <a:srgbClr val="7E8A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45718" tIns="45718" rIns="45718" bIns="45718"/>
            <a:lstStyle>
              <a:lvl1pPr defTabSz="1006475"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1pPr>
              <a:lvl2pPr defTabSz="1006475"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2pPr>
              <a:lvl3pPr defTabSz="1006475"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3pPr>
              <a:lvl4pPr defTabSz="1006475"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4pPr>
              <a:lvl5pPr defTabSz="1006475"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5pPr>
              <a:lvl6pPr marL="457200" defTabSz="100647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6pPr>
              <a:lvl7pPr marL="914400" defTabSz="100647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7pPr>
              <a:lvl8pPr marL="1371600" defTabSz="100647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8pPr>
              <a:lvl9pPr marL="1828800" defTabSz="100647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9pPr>
            </a:lstStyle>
            <a:p>
              <a:pPr eaLnBrk="1"/>
              <a:endParaRPr lang="zh-CN" altLang="zh-CN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24625" name="Shape 502"/>
            <p:cNvSpPr>
              <a:spLocks noChangeArrowheads="1"/>
            </p:cNvSpPr>
            <p:nvPr/>
          </p:nvSpPr>
          <p:spPr bwMode="auto">
            <a:xfrm>
              <a:off x="1454835" y="1359393"/>
              <a:ext cx="53045" cy="53747"/>
            </a:xfrm>
            <a:prstGeom prst="ellipse">
              <a:avLst/>
            </a:prstGeom>
            <a:solidFill>
              <a:srgbClr val="7E8A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45718" tIns="45718" rIns="45718" bIns="45718"/>
            <a:lstStyle>
              <a:lvl1pPr defTabSz="1006475"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1pPr>
              <a:lvl2pPr defTabSz="1006475"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2pPr>
              <a:lvl3pPr defTabSz="1006475"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3pPr>
              <a:lvl4pPr defTabSz="1006475"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4pPr>
              <a:lvl5pPr defTabSz="1006475"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5pPr>
              <a:lvl6pPr marL="457200" defTabSz="100647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6pPr>
              <a:lvl7pPr marL="914400" defTabSz="100647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7pPr>
              <a:lvl8pPr marL="1371600" defTabSz="100647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8pPr>
              <a:lvl9pPr marL="1828800" defTabSz="100647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9pPr>
            </a:lstStyle>
            <a:p>
              <a:pPr eaLnBrk="1"/>
              <a:endParaRPr lang="zh-CN" altLang="zh-CN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24626" name="Shape 503"/>
            <p:cNvSpPr>
              <a:spLocks noChangeArrowheads="1"/>
            </p:cNvSpPr>
            <p:nvPr/>
          </p:nvSpPr>
          <p:spPr bwMode="auto">
            <a:xfrm>
              <a:off x="881001" y="1973570"/>
              <a:ext cx="53045" cy="53747"/>
            </a:xfrm>
            <a:prstGeom prst="ellipse">
              <a:avLst/>
            </a:prstGeom>
            <a:solidFill>
              <a:srgbClr val="7E8A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45718" tIns="45718" rIns="45718" bIns="45718"/>
            <a:lstStyle>
              <a:lvl1pPr defTabSz="1006475"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1pPr>
              <a:lvl2pPr defTabSz="1006475"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2pPr>
              <a:lvl3pPr defTabSz="1006475"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3pPr>
              <a:lvl4pPr defTabSz="1006475"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4pPr>
              <a:lvl5pPr defTabSz="1006475"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5pPr>
              <a:lvl6pPr marL="457200" defTabSz="100647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6pPr>
              <a:lvl7pPr marL="914400" defTabSz="100647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7pPr>
              <a:lvl8pPr marL="1371600" defTabSz="100647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8pPr>
              <a:lvl9pPr marL="1828800" defTabSz="100647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9pPr>
            </a:lstStyle>
            <a:p>
              <a:pPr eaLnBrk="1"/>
              <a:endParaRPr lang="zh-CN" altLang="zh-CN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24627" name="Shape 504"/>
            <p:cNvSpPr>
              <a:spLocks noChangeArrowheads="1"/>
            </p:cNvSpPr>
            <p:nvPr/>
          </p:nvSpPr>
          <p:spPr bwMode="auto">
            <a:xfrm>
              <a:off x="1155793" y="1072771"/>
              <a:ext cx="53045" cy="53747"/>
            </a:xfrm>
            <a:prstGeom prst="ellipse">
              <a:avLst/>
            </a:prstGeom>
            <a:solidFill>
              <a:srgbClr val="7E8A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45718" tIns="45718" rIns="45718" bIns="45718"/>
            <a:lstStyle>
              <a:lvl1pPr defTabSz="1006475"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1pPr>
              <a:lvl2pPr defTabSz="1006475"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2pPr>
              <a:lvl3pPr defTabSz="1006475"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3pPr>
              <a:lvl4pPr defTabSz="1006475"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4pPr>
              <a:lvl5pPr defTabSz="1006475"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5pPr>
              <a:lvl6pPr marL="457200" defTabSz="100647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6pPr>
              <a:lvl7pPr marL="914400" defTabSz="100647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7pPr>
              <a:lvl8pPr marL="1371600" defTabSz="100647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8pPr>
              <a:lvl9pPr marL="1828800" defTabSz="100647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9pPr>
            </a:lstStyle>
            <a:p>
              <a:pPr eaLnBrk="1"/>
              <a:endParaRPr lang="zh-CN" altLang="zh-CN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24628" name="Shape 505"/>
            <p:cNvSpPr>
              <a:spLocks noChangeArrowheads="1"/>
            </p:cNvSpPr>
            <p:nvPr/>
          </p:nvSpPr>
          <p:spPr bwMode="auto">
            <a:xfrm>
              <a:off x="153611" y="1154662"/>
              <a:ext cx="53045" cy="53747"/>
            </a:xfrm>
            <a:prstGeom prst="ellipse">
              <a:avLst/>
            </a:prstGeom>
            <a:solidFill>
              <a:srgbClr val="7E8A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45718" tIns="45718" rIns="45718" bIns="45718"/>
            <a:lstStyle>
              <a:lvl1pPr defTabSz="1006475"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1pPr>
              <a:lvl2pPr defTabSz="1006475"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2pPr>
              <a:lvl3pPr defTabSz="1006475"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3pPr>
              <a:lvl4pPr defTabSz="1006475"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4pPr>
              <a:lvl5pPr defTabSz="1006475"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5pPr>
              <a:lvl6pPr marL="457200" defTabSz="100647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6pPr>
              <a:lvl7pPr marL="914400" defTabSz="100647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7pPr>
              <a:lvl8pPr marL="1371600" defTabSz="100647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8pPr>
              <a:lvl9pPr marL="1828800" defTabSz="100647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9pPr>
            </a:lstStyle>
            <a:p>
              <a:pPr eaLnBrk="1"/>
              <a:endParaRPr lang="zh-CN" altLang="zh-CN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24629" name="Shape 506"/>
            <p:cNvSpPr>
              <a:spLocks noChangeArrowheads="1"/>
            </p:cNvSpPr>
            <p:nvPr/>
          </p:nvSpPr>
          <p:spPr bwMode="auto">
            <a:xfrm>
              <a:off x="1535656" y="1441284"/>
              <a:ext cx="53045" cy="53747"/>
            </a:xfrm>
            <a:prstGeom prst="ellipse">
              <a:avLst/>
            </a:prstGeom>
            <a:solidFill>
              <a:srgbClr val="7E8A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45718" tIns="45718" rIns="45718" bIns="45718"/>
            <a:lstStyle>
              <a:lvl1pPr defTabSz="1006475"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1pPr>
              <a:lvl2pPr defTabSz="1006475"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2pPr>
              <a:lvl3pPr defTabSz="1006475"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3pPr>
              <a:lvl4pPr defTabSz="1006475"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4pPr>
              <a:lvl5pPr defTabSz="1006475"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5pPr>
              <a:lvl6pPr marL="457200" defTabSz="100647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6pPr>
              <a:lvl7pPr marL="914400" defTabSz="100647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7pPr>
              <a:lvl8pPr marL="1371600" defTabSz="100647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8pPr>
              <a:lvl9pPr marL="1828800" defTabSz="100647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9pPr>
            </a:lstStyle>
            <a:p>
              <a:pPr eaLnBrk="1"/>
              <a:endParaRPr lang="zh-CN" altLang="zh-CN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24630" name="Shape 507"/>
            <p:cNvSpPr>
              <a:spLocks noChangeArrowheads="1"/>
            </p:cNvSpPr>
            <p:nvPr/>
          </p:nvSpPr>
          <p:spPr bwMode="auto">
            <a:xfrm>
              <a:off x="889080" y="2374831"/>
              <a:ext cx="53045" cy="53747"/>
            </a:xfrm>
            <a:prstGeom prst="ellipse">
              <a:avLst/>
            </a:prstGeom>
            <a:solidFill>
              <a:srgbClr val="7E8A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45718" tIns="45718" rIns="45718" bIns="45718"/>
            <a:lstStyle>
              <a:lvl1pPr defTabSz="1006475"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1pPr>
              <a:lvl2pPr defTabSz="1006475"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2pPr>
              <a:lvl3pPr defTabSz="1006475"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3pPr>
              <a:lvl4pPr defTabSz="1006475"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4pPr>
              <a:lvl5pPr defTabSz="1006475"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5pPr>
              <a:lvl6pPr marL="457200" defTabSz="100647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6pPr>
              <a:lvl7pPr marL="914400" defTabSz="100647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7pPr>
              <a:lvl8pPr marL="1371600" defTabSz="100647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8pPr>
              <a:lvl9pPr marL="1828800" defTabSz="100647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9pPr>
            </a:lstStyle>
            <a:p>
              <a:pPr eaLnBrk="1"/>
              <a:endParaRPr lang="zh-CN" altLang="zh-CN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24631" name="Shape 508"/>
            <p:cNvSpPr>
              <a:spLocks noChangeArrowheads="1"/>
            </p:cNvSpPr>
            <p:nvPr/>
          </p:nvSpPr>
          <p:spPr bwMode="auto">
            <a:xfrm>
              <a:off x="961816" y="1662378"/>
              <a:ext cx="53045" cy="53747"/>
            </a:xfrm>
            <a:prstGeom prst="ellipse">
              <a:avLst/>
            </a:prstGeom>
            <a:solidFill>
              <a:srgbClr val="7E8A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45718" tIns="45718" rIns="45718" bIns="45718"/>
            <a:lstStyle>
              <a:lvl1pPr defTabSz="1006475"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1pPr>
              <a:lvl2pPr defTabSz="1006475"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2pPr>
              <a:lvl3pPr defTabSz="1006475"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3pPr>
              <a:lvl4pPr defTabSz="1006475"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4pPr>
              <a:lvl5pPr defTabSz="1006475"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5pPr>
              <a:lvl6pPr marL="457200" defTabSz="100647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6pPr>
              <a:lvl7pPr marL="914400" defTabSz="100647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7pPr>
              <a:lvl8pPr marL="1371600" defTabSz="100647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8pPr>
              <a:lvl9pPr marL="1828800" defTabSz="100647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9pPr>
            </a:lstStyle>
            <a:p>
              <a:pPr eaLnBrk="1"/>
              <a:endParaRPr lang="zh-CN" altLang="zh-CN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24632" name="Shape 509"/>
            <p:cNvSpPr>
              <a:spLocks noChangeArrowheads="1"/>
            </p:cNvSpPr>
            <p:nvPr/>
          </p:nvSpPr>
          <p:spPr bwMode="auto">
            <a:xfrm>
              <a:off x="889087" y="1310258"/>
              <a:ext cx="53045" cy="53747"/>
            </a:xfrm>
            <a:prstGeom prst="ellipse">
              <a:avLst/>
            </a:prstGeom>
            <a:solidFill>
              <a:srgbClr val="7E8A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45718" tIns="45718" rIns="45718" bIns="45718"/>
            <a:lstStyle>
              <a:lvl1pPr defTabSz="1006475"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1pPr>
              <a:lvl2pPr defTabSz="1006475"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2pPr>
              <a:lvl3pPr defTabSz="1006475"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3pPr>
              <a:lvl4pPr defTabSz="1006475"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4pPr>
              <a:lvl5pPr defTabSz="1006475"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5pPr>
              <a:lvl6pPr marL="457200" defTabSz="100647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6pPr>
              <a:lvl7pPr marL="914400" defTabSz="100647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7pPr>
              <a:lvl8pPr marL="1371600" defTabSz="100647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8pPr>
              <a:lvl9pPr marL="1828800" defTabSz="100647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9pPr>
            </a:lstStyle>
            <a:p>
              <a:pPr eaLnBrk="1"/>
              <a:endParaRPr lang="zh-CN" altLang="zh-CN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24633" name="Shape 510"/>
            <p:cNvSpPr>
              <a:spLocks noChangeArrowheads="1"/>
            </p:cNvSpPr>
            <p:nvPr/>
          </p:nvSpPr>
          <p:spPr bwMode="auto">
            <a:xfrm>
              <a:off x="1440680" y="1652141"/>
              <a:ext cx="53045" cy="53747"/>
            </a:xfrm>
            <a:prstGeom prst="ellipse">
              <a:avLst/>
            </a:prstGeom>
            <a:solidFill>
              <a:srgbClr val="7E8A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45718" tIns="45718" rIns="45718" bIns="45718"/>
            <a:lstStyle>
              <a:lvl1pPr defTabSz="1006475"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1pPr>
              <a:lvl2pPr defTabSz="1006475"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2pPr>
              <a:lvl3pPr defTabSz="1006475"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3pPr>
              <a:lvl4pPr defTabSz="1006475"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4pPr>
              <a:lvl5pPr defTabSz="1006475"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5pPr>
              <a:lvl6pPr marL="457200" defTabSz="100647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6pPr>
              <a:lvl7pPr marL="914400" defTabSz="100647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7pPr>
              <a:lvl8pPr marL="1371600" defTabSz="100647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8pPr>
              <a:lvl9pPr marL="1828800" defTabSz="100647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9pPr>
            </a:lstStyle>
            <a:p>
              <a:pPr eaLnBrk="1"/>
              <a:endParaRPr lang="zh-CN" altLang="zh-CN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24634" name="Shape 511"/>
            <p:cNvSpPr>
              <a:spLocks noChangeArrowheads="1"/>
            </p:cNvSpPr>
            <p:nvPr/>
          </p:nvSpPr>
          <p:spPr bwMode="auto">
            <a:xfrm>
              <a:off x="1382097" y="1001115"/>
              <a:ext cx="53045" cy="53747"/>
            </a:xfrm>
            <a:prstGeom prst="ellipse">
              <a:avLst/>
            </a:prstGeom>
            <a:solidFill>
              <a:srgbClr val="7E8A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45718" tIns="45718" rIns="45718" bIns="45718"/>
            <a:lstStyle>
              <a:lvl1pPr defTabSz="1006475"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1pPr>
              <a:lvl2pPr defTabSz="1006475"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2pPr>
              <a:lvl3pPr defTabSz="1006475"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3pPr>
              <a:lvl4pPr defTabSz="1006475"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4pPr>
              <a:lvl5pPr defTabSz="1006475"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5pPr>
              <a:lvl6pPr marL="457200" defTabSz="100647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6pPr>
              <a:lvl7pPr marL="914400" defTabSz="100647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7pPr>
              <a:lvl8pPr marL="1371600" defTabSz="100647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8pPr>
              <a:lvl9pPr marL="1828800" defTabSz="100647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9pPr>
            </a:lstStyle>
            <a:p>
              <a:pPr eaLnBrk="1"/>
              <a:endParaRPr lang="zh-CN" altLang="zh-CN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24635" name="Shape 512"/>
            <p:cNvSpPr>
              <a:spLocks noChangeArrowheads="1"/>
            </p:cNvSpPr>
            <p:nvPr/>
          </p:nvSpPr>
          <p:spPr bwMode="auto">
            <a:xfrm>
              <a:off x="945663" y="1267264"/>
              <a:ext cx="53045" cy="53747"/>
            </a:xfrm>
            <a:prstGeom prst="ellipse">
              <a:avLst/>
            </a:prstGeom>
            <a:solidFill>
              <a:srgbClr val="7E8A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45718" tIns="45718" rIns="45718" bIns="45718"/>
            <a:lstStyle>
              <a:lvl1pPr defTabSz="1006475"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1pPr>
              <a:lvl2pPr defTabSz="1006475"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2pPr>
              <a:lvl3pPr defTabSz="1006475"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3pPr>
              <a:lvl4pPr defTabSz="1006475"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4pPr>
              <a:lvl5pPr defTabSz="1006475"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5pPr>
              <a:lvl6pPr marL="457200" defTabSz="100647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6pPr>
              <a:lvl7pPr marL="914400" defTabSz="100647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7pPr>
              <a:lvl8pPr marL="1371600" defTabSz="100647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8pPr>
              <a:lvl9pPr marL="1828800" defTabSz="100647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9pPr>
            </a:lstStyle>
            <a:p>
              <a:pPr eaLnBrk="1"/>
              <a:endParaRPr lang="zh-CN" altLang="zh-CN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24636" name="Shape 513"/>
            <p:cNvSpPr>
              <a:spLocks noChangeArrowheads="1"/>
            </p:cNvSpPr>
            <p:nvPr/>
          </p:nvSpPr>
          <p:spPr bwMode="auto">
            <a:xfrm>
              <a:off x="602166" y="2370739"/>
              <a:ext cx="53045" cy="53747"/>
            </a:xfrm>
            <a:prstGeom prst="ellipse">
              <a:avLst/>
            </a:prstGeom>
            <a:solidFill>
              <a:srgbClr val="7E8A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45718" tIns="45718" rIns="45718" bIns="45718"/>
            <a:lstStyle>
              <a:lvl1pPr defTabSz="1006475"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1pPr>
              <a:lvl2pPr defTabSz="1006475"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2pPr>
              <a:lvl3pPr defTabSz="1006475"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3pPr>
              <a:lvl4pPr defTabSz="1006475"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4pPr>
              <a:lvl5pPr defTabSz="1006475"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5pPr>
              <a:lvl6pPr marL="457200" defTabSz="100647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6pPr>
              <a:lvl7pPr marL="914400" defTabSz="100647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7pPr>
              <a:lvl8pPr marL="1371600" defTabSz="100647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8pPr>
              <a:lvl9pPr marL="1828800" defTabSz="100647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9pPr>
            </a:lstStyle>
            <a:p>
              <a:pPr eaLnBrk="1"/>
              <a:endParaRPr lang="zh-CN" altLang="zh-CN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24637" name="Shape 514"/>
            <p:cNvSpPr>
              <a:spLocks noChangeArrowheads="1"/>
            </p:cNvSpPr>
            <p:nvPr/>
          </p:nvSpPr>
          <p:spPr bwMode="auto">
            <a:xfrm>
              <a:off x="7867282" y="1028331"/>
              <a:ext cx="50923" cy="51597"/>
            </a:xfrm>
            <a:prstGeom prst="ellipse">
              <a:avLst/>
            </a:prstGeom>
            <a:solidFill>
              <a:srgbClr val="7E8A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45718" tIns="45718" rIns="45718" bIns="45718"/>
            <a:lstStyle>
              <a:lvl1pPr defTabSz="1006475"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1pPr>
              <a:lvl2pPr defTabSz="1006475"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2pPr>
              <a:lvl3pPr defTabSz="1006475"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3pPr>
              <a:lvl4pPr defTabSz="1006475"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4pPr>
              <a:lvl5pPr defTabSz="1006475"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5pPr>
              <a:lvl6pPr marL="457200" defTabSz="100647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6pPr>
              <a:lvl7pPr marL="914400" defTabSz="100647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7pPr>
              <a:lvl8pPr marL="1371600" defTabSz="100647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8pPr>
              <a:lvl9pPr marL="1828800" defTabSz="100647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9pPr>
            </a:lstStyle>
            <a:p>
              <a:pPr eaLnBrk="1"/>
              <a:endParaRPr lang="zh-CN" altLang="zh-CN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24638" name="Shape 515"/>
            <p:cNvSpPr>
              <a:spLocks noChangeArrowheads="1"/>
            </p:cNvSpPr>
            <p:nvPr/>
          </p:nvSpPr>
          <p:spPr bwMode="auto">
            <a:xfrm>
              <a:off x="3143986" y="794336"/>
              <a:ext cx="53045" cy="53747"/>
            </a:xfrm>
            <a:prstGeom prst="ellipse">
              <a:avLst/>
            </a:prstGeom>
            <a:solidFill>
              <a:srgbClr val="7E8A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45718" tIns="45718" rIns="45718" bIns="45718"/>
            <a:lstStyle>
              <a:lvl1pPr defTabSz="1006475"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1pPr>
              <a:lvl2pPr defTabSz="1006475"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2pPr>
              <a:lvl3pPr defTabSz="1006475"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3pPr>
              <a:lvl4pPr defTabSz="1006475"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4pPr>
              <a:lvl5pPr defTabSz="1006475"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5pPr>
              <a:lvl6pPr marL="457200" defTabSz="100647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6pPr>
              <a:lvl7pPr marL="914400" defTabSz="100647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7pPr>
              <a:lvl8pPr marL="1371600" defTabSz="100647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8pPr>
              <a:lvl9pPr marL="1828800" defTabSz="100647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9pPr>
            </a:lstStyle>
            <a:p>
              <a:pPr eaLnBrk="1"/>
              <a:endParaRPr lang="zh-CN" altLang="zh-CN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24639" name="Shape 516"/>
            <p:cNvSpPr>
              <a:spLocks noChangeArrowheads="1"/>
            </p:cNvSpPr>
            <p:nvPr/>
          </p:nvSpPr>
          <p:spPr bwMode="auto">
            <a:xfrm>
              <a:off x="3954458" y="976435"/>
              <a:ext cx="53045" cy="53747"/>
            </a:xfrm>
            <a:prstGeom prst="ellipse">
              <a:avLst/>
            </a:prstGeom>
            <a:solidFill>
              <a:srgbClr val="7E8A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45718" tIns="45718" rIns="45718" bIns="45718"/>
            <a:lstStyle>
              <a:lvl1pPr defTabSz="1006475"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1pPr>
              <a:lvl2pPr defTabSz="1006475"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2pPr>
              <a:lvl3pPr defTabSz="1006475"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3pPr>
              <a:lvl4pPr defTabSz="1006475"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4pPr>
              <a:lvl5pPr defTabSz="1006475"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5pPr>
              <a:lvl6pPr marL="457200" defTabSz="100647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6pPr>
              <a:lvl7pPr marL="914400" defTabSz="100647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7pPr>
              <a:lvl8pPr marL="1371600" defTabSz="100647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8pPr>
              <a:lvl9pPr marL="1828800" defTabSz="100647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9pPr>
            </a:lstStyle>
            <a:p>
              <a:pPr eaLnBrk="1"/>
              <a:endParaRPr lang="zh-CN" altLang="zh-CN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24640" name="Shape 517"/>
            <p:cNvSpPr>
              <a:spLocks noChangeArrowheads="1"/>
            </p:cNvSpPr>
            <p:nvPr/>
          </p:nvSpPr>
          <p:spPr bwMode="auto">
            <a:xfrm>
              <a:off x="4065353" y="859855"/>
              <a:ext cx="53045" cy="53747"/>
            </a:xfrm>
            <a:prstGeom prst="ellipse">
              <a:avLst/>
            </a:prstGeom>
            <a:solidFill>
              <a:srgbClr val="7E8A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45718" tIns="45718" rIns="45718" bIns="45718"/>
            <a:lstStyle>
              <a:lvl1pPr defTabSz="1006475"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1pPr>
              <a:lvl2pPr defTabSz="1006475"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2pPr>
              <a:lvl3pPr defTabSz="1006475"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3pPr>
              <a:lvl4pPr defTabSz="1006475"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4pPr>
              <a:lvl5pPr defTabSz="1006475"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5pPr>
              <a:lvl6pPr marL="457200" defTabSz="100647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6pPr>
              <a:lvl7pPr marL="914400" defTabSz="100647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7pPr>
              <a:lvl8pPr marL="1371600" defTabSz="100647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8pPr>
              <a:lvl9pPr marL="1828800" defTabSz="100647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9pPr>
            </a:lstStyle>
            <a:p>
              <a:pPr eaLnBrk="1"/>
              <a:endParaRPr lang="zh-CN" altLang="zh-CN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24641" name="Shape 518"/>
            <p:cNvSpPr>
              <a:spLocks noChangeArrowheads="1"/>
            </p:cNvSpPr>
            <p:nvPr/>
          </p:nvSpPr>
          <p:spPr bwMode="auto">
            <a:xfrm>
              <a:off x="1705370" y="384882"/>
              <a:ext cx="53045" cy="53747"/>
            </a:xfrm>
            <a:prstGeom prst="ellipse">
              <a:avLst/>
            </a:prstGeom>
            <a:solidFill>
              <a:srgbClr val="7E8A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45718" tIns="45718" rIns="45718" bIns="45718"/>
            <a:lstStyle>
              <a:lvl1pPr defTabSz="1006475"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1pPr>
              <a:lvl2pPr defTabSz="1006475"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2pPr>
              <a:lvl3pPr defTabSz="1006475"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3pPr>
              <a:lvl4pPr defTabSz="1006475"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4pPr>
              <a:lvl5pPr defTabSz="1006475"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5pPr>
              <a:lvl6pPr marL="457200" defTabSz="100647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6pPr>
              <a:lvl7pPr marL="914400" defTabSz="100647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7pPr>
              <a:lvl8pPr marL="1371600" defTabSz="100647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8pPr>
              <a:lvl9pPr marL="1828800" defTabSz="100647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9pPr>
            </a:lstStyle>
            <a:p>
              <a:pPr eaLnBrk="1"/>
              <a:endParaRPr lang="zh-CN" altLang="zh-CN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24642" name="Shape 519"/>
            <p:cNvSpPr>
              <a:spLocks noChangeArrowheads="1"/>
            </p:cNvSpPr>
            <p:nvPr/>
          </p:nvSpPr>
          <p:spPr bwMode="auto">
            <a:xfrm>
              <a:off x="1761948" y="0"/>
              <a:ext cx="53045" cy="53745"/>
            </a:xfrm>
            <a:prstGeom prst="ellipse">
              <a:avLst/>
            </a:prstGeom>
            <a:solidFill>
              <a:srgbClr val="7E8A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45718" tIns="45718" rIns="45718" bIns="45718"/>
            <a:lstStyle>
              <a:lvl1pPr defTabSz="1006475"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1pPr>
              <a:lvl2pPr defTabSz="1006475"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2pPr>
              <a:lvl3pPr defTabSz="1006475"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3pPr>
              <a:lvl4pPr defTabSz="1006475"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4pPr>
              <a:lvl5pPr defTabSz="1006475"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5pPr>
              <a:lvl6pPr marL="457200" defTabSz="100647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6pPr>
              <a:lvl7pPr marL="914400" defTabSz="100647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7pPr>
              <a:lvl8pPr marL="1371600" defTabSz="100647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8pPr>
              <a:lvl9pPr marL="1828800" defTabSz="100647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9pPr>
            </a:lstStyle>
            <a:p>
              <a:pPr eaLnBrk="1"/>
              <a:endParaRPr lang="zh-CN" altLang="zh-CN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24643" name="Shape 520"/>
            <p:cNvSpPr>
              <a:spLocks noChangeArrowheads="1"/>
            </p:cNvSpPr>
            <p:nvPr/>
          </p:nvSpPr>
          <p:spPr bwMode="auto">
            <a:xfrm>
              <a:off x="1519485" y="1785218"/>
              <a:ext cx="53045" cy="53747"/>
            </a:xfrm>
            <a:prstGeom prst="ellipse">
              <a:avLst/>
            </a:prstGeom>
            <a:solidFill>
              <a:srgbClr val="7E8A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45718" tIns="45718" rIns="45718" bIns="45718"/>
            <a:lstStyle>
              <a:lvl1pPr defTabSz="1006475"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1pPr>
              <a:lvl2pPr defTabSz="1006475"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2pPr>
              <a:lvl3pPr defTabSz="1006475"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3pPr>
              <a:lvl4pPr defTabSz="1006475"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4pPr>
              <a:lvl5pPr defTabSz="1006475"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5pPr>
              <a:lvl6pPr marL="457200" defTabSz="100647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6pPr>
              <a:lvl7pPr marL="914400" defTabSz="100647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7pPr>
              <a:lvl8pPr marL="1371600" defTabSz="100647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8pPr>
              <a:lvl9pPr marL="1828800" defTabSz="100647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9pPr>
            </a:lstStyle>
            <a:p>
              <a:pPr eaLnBrk="1"/>
              <a:endParaRPr lang="zh-CN" altLang="zh-CN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endParaRPr>
            </a:p>
          </p:txBody>
        </p:sp>
      </p:grpSp>
      <p:sp>
        <p:nvSpPr>
          <p:cNvPr id="24579" name="Shape 522"/>
          <p:cNvSpPr>
            <a:spLocks noChangeArrowheads="1"/>
          </p:cNvSpPr>
          <p:nvPr/>
        </p:nvSpPr>
        <p:spPr bwMode="auto">
          <a:xfrm>
            <a:off x="1" y="841704"/>
            <a:ext cx="12182474" cy="542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wrap="square" lIns="55289" tIns="55289" rIns="55289" bIns="55289" anchor="ctr">
            <a:spAutoFit/>
          </a:bodyPr>
          <a:lstStyle/>
          <a:p>
            <a:pPr algn="ctr" eaLnBrk="1"/>
            <a:r>
              <a:rPr lang="zh-CN" altLang="zh-CN" sz="2000" dirty="0">
                <a:solidFill>
                  <a:srgbClr val="373737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软通动力在全球</a:t>
            </a:r>
            <a:r>
              <a:rPr lang="zh-CN" altLang="zh-CN" sz="2800" dirty="0">
                <a:solidFill>
                  <a:srgbClr val="373737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 </a:t>
            </a:r>
            <a:r>
              <a:rPr lang="zh-CN" altLang="zh-CN" sz="2800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61</a:t>
            </a:r>
            <a:r>
              <a:rPr lang="zh-CN" altLang="zh-CN" sz="2000" dirty="0">
                <a:solidFill>
                  <a:srgbClr val="373737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个城市设有</a:t>
            </a:r>
            <a:r>
              <a:rPr lang="zh-CN" altLang="zh-CN" sz="2000" dirty="0" smtClean="0">
                <a:solidFill>
                  <a:srgbClr val="373737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近</a:t>
            </a:r>
            <a:r>
              <a:rPr lang="en-US" altLang="zh-CN" sz="2800" b="1" dirty="0" smtClean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140</a:t>
            </a:r>
            <a:r>
              <a:rPr lang="zh-CN" altLang="zh-CN" sz="2000" dirty="0" smtClean="0">
                <a:solidFill>
                  <a:srgbClr val="373737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个</a:t>
            </a:r>
            <a:r>
              <a:rPr lang="zh-CN" altLang="zh-CN" sz="2000" dirty="0">
                <a:solidFill>
                  <a:srgbClr val="373737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分支机构，员工</a:t>
            </a:r>
            <a:r>
              <a:rPr lang="zh-CN" altLang="zh-CN" sz="2000" dirty="0" smtClean="0">
                <a:solidFill>
                  <a:srgbClr val="373737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总数</a:t>
            </a:r>
            <a:r>
              <a:rPr lang="zh-CN" altLang="en-US" sz="2000" dirty="0">
                <a:solidFill>
                  <a:srgbClr val="373737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近</a:t>
            </a:r>
            <a:r>
              <a:rPr lang="en-US" altLang="zh-CN" sz="2800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40</a:t>
            </a:r>
            <a:r>
              <a:rPr lang="zh-CN" altLang="zh-CN" sz="2800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000+</a:t>
            </a:r>
            <a:r>
              <a:rPr lang="zh-CN" altLang="zh-CN" sz="2000" dirty="0" smtClean="0">
                <a:solidFill>
                  <a:srgbClr val="373737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人</a:t>
            </a:r>
            <a:r>
              <a:rPr lang="zh-CN" altLang="zh-CN" sz="2000" dirty="0">
                <a:solidFill>
                  <a:srgbClr val="373737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。</a:t>
            </a:r>
          </a:p>
        </p:txBody>
      </p:sp>
      <p:sp>
        <p:nvSpPr>
          <p:cNvPr id="24580" name="Shape 523"/>
          <p:cNvSpPr>
            <a:spLocks noChangeArrowheads="1"/>
          </p:cNvSpPr>
          <p:nvPr/>
        </p:nvSpPr>
        <p:spPr bwMode="auto">
          <a:xfrm>
            <a:off x="3883275" y="3138860"/>
            <a:ext cx="4425450" cy="553998"/>
          </a:xfrm>
          <a:prstGeom prst="rect">
            <a:avLst/>
          </a:prstGeom>
          <a:noFill/>
          <a:ln>
            <a:noFill/>
          </a:ln>
        </p:spPr>
        <p:txBody>
          <a:bodyPr wrap="square" lIns="60960" tIns="60960" rIns="60960" bIns="60960" anchor="ctr">
            <a:spAutoFit/>
          </a:bodyPr>
          <a:lstStyle>
            <a:lvl1pPr defTabSz="1343025">
              <a:defRPr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1pPr>
            <a:lvl2pPr defTabSz="1343025">
              <a:defRPr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2pPr>
            <a:lvl3pPr defTabSz="1343025">
              <a:defRPr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3pPr>
            <a:lvl4pPr defTabSz="1343025">
              <a:defRPr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4pPr>
            <a:lvl5pPr defTabSz="1343025">
              <a:defRPr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5pPr>
            <a:lvl6pPr marL="457200" defTabSz="1343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6pPr>
            <a:lvl7pPr marL="914400" defTabSz="1343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7pPr>
            <a:lvl8pPr marL="1371600" defTabSz="1343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8pPr>
            <a:lvl9pPr marL="1828800" defTabSz="1343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9pPr>
          </a:lstStyle>
          <a:p>
            <a:pPr algn="ctr" eaLnBrk="1"/>
            <a:r>
              <a:rPr lang="zh-CN" altLang="zh-CN" sz="28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立足中国 服务全球</a:t>
            </a:r>
          </a:p>
        </p:txBody>
      </p:sp>
      <p:grpSp>
        <p:nvGrpSpPr>
          <p:cNvPr id="2" name="组 1"/>
          <p:cNvGrpSpPr/>
          <p:nvPr/>
        </p:nvGrpSpPr>
        <p:grpSpPr>
          <a:xfrm>
            <a:off x="1837862" y="4859287"/>
            <a:ext cx="7935034" cy="1655765"/>
            <a:chOff x="1581686" y="4560343"/>
            <a:chExt cx="7935034" cy="1655765"/>
          </a:xfrm>
        </p:grpSpPr>
        <p:sp>
          <p:nvSpPr>
            <p:cNvPr id="24582" name="Shape 525"/>
            <p:cNvSpPr>
              <a:spLocks noChangeArrowheads="1"/>
            </p:cNvSpPr>
            <p:nvPr/>
          </p:nvSpPr>
          <p:spPr bwMode="auto">
            <a:xfrm>
              <a:off x="2261852" y="5047708"/>
              <a:ext cx="1131887" cy="11668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55290" tIns="55290" rIns="55290" bIns="55290">
              <a:spAutoFit/>
            </a:bodyPr>
            <a:lstStyle>
              <a:lvl1pPr marL="171450" indent="-171450"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1pPr>
              <a:lvl2pPr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2pPr>
              <a:lvl3pPr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3pPr>
              <a:lvl4pPr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4pPr>
              <a:lvl5pPr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9pPr>
            </a:lstStyle>
            <a:p>
              <a:pPr eaLnBrk="1">
                <a:lnSpc>
                  <a:spcPct val="80000"/>
                </a:lnSpc>
                <a:spcBef>
                  <a:spcPts val="400"/>
                </a:spcBef>
                <a:buSzPct val="100000"/>
                <a:buFont typeface="Arial" panose="020B0604020202020204" pitchFamily="34" charset="0"/>
                <a:buChar char="•"/>
              </a:pPr>
              <a:r>
                <a:rPr lang="zh-CN" altLang="zh-CN" sz="1200" b="1">
                  <a:solidFill>
                    <a:srgbClr val="373737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rPr>
                <a:t>上海</a:t>
              </a:r>
            </a:p>
            <a:p>
              <a:pPr eaLnBrk="1">
                <a:lnSpc>
                  <a:spcPct val="80000"/>
                </a:lnSpc>
                <a:spcBef>
                  <a:spcPts val="400"/>
                </a:spcBef>
                <a:buSzPct val="100000"/>
                <a:buFont typeface="Arial" panose="020B0604020202020204" pitchFamily="34" charset="0"/>
                <a:buChar char="•"/>
              </a:pPr>
              <a:r>
                <a:rPr lang="zh-CN" altLang="zh-CN" sz="1200" b="1">
                  <a:solidFill>
                    <a:srgbClr val="373737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rPr>
                <a:t>杭州</a:t>
              </a:r>
            </a:p>
            <a:p>
              <a:pPr eaLnBrk="1">
                <a:lnSpc>
                  <a:spcPct val="80000"/>
                </a:lnSpc>
                <a:spcBef>
                  <a:spcPts val="400"/>
                </a:spcBef>
                <a:buSzPct val="100000"/>
                <a:buFont typeface="Arial" panose="020B0604020202020204" pitchFamily="34" charset="0"/>
                <a:buChar char="•"/>
              </a:pPr>
              <a:r>
                <a:rPr lang="zh-CN" altLang="zh-CN" sz="1200" b="1">
                  <a:solidFill>
                    <a:srgbClr val="373737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rPr>
                <a:t>南京</a:t>
              </a:r>
            </a:p>
            <a:p>
              <a:pPr eaLnBrk="1">
                <a:lnSpc>
                  <a:spcPct val="80000"/>
                </a:lnSpc>
                <a:spcBef>
                  <a:spcPts val="400"/>
                </a:spcBef>
                <a:buSzPct val="100000"/>
                <a:buFont typeface="Arial" panose="020B0604020202020204" pitchFamily="34" charset="0"/>
                <a:buChar char="•"/>
              </a:pPr>
              <a:r>
                <a:rPr lang="zh-CN" altLang="zh-CN" sz="1200" b="1">
                  <a:solidFill>
                    <a:srgbClr val="373737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rPr>
                <a:t>扬州</a:t>
              </a:r>
            </a:p>
            <a:p>
              <a:pPr eaLnBrk="1">
                <a:lnSpc>
                  <a:spcPct val="80000"/>
                </a:lnSpc>
                <a:spcBef>
                  <a:spcPts val="400"/>
                </a:spcBef>
                <a:buSzPct val="100000"/>
                <a:buFont typeface="Arial" panose="020B0604020202020204" pitchFamily="34" charset="0"/>
                <a:buChar char="•"/>
              </a:pPr>
              <a:r>
                <a:rPr lang="zh-CN" altLang="zh-CN" sz="1200" b="1">
                  <a:solidFill>
                    <a:srgbClr val="373737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rPr>
                <a:t>东莞</a:t>
              </a:r>
            </a:p>
          </p:txBody>
        </p:sp>
        <p:sp>
          <p:nvSpPr>
            <p:cNvPr id="24583" name="Shape 526"/>
            <p:cNvSpPr>
              <a:spLocks noChangeArrowheads="1"/>
            </p:cNvSpPr>
            <p:nvPr/>
          </p:nvSpPr>
          <p:spPr bwMode="auto">
            <a:xfrm>
              <a:off x="3503277" y="5047708"/>
              <a:ext cx="1131887" cy="11668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55290" tIns="55290" rIns="55290" bIns="55290">
              <a:spAutoFit/>
            </a:bodyPr>
            <a:lstStyle>
              <a:lvl1pPr marL="171450" indent="-171450"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1pPr>
              <a:lvl2pPr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2pPr>
              <a:lvl3pPr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3pPr>
              <a:lvl4pPr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4pPr>
              <a:lvl5pPr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9pPr>
            </a:lstStyle>
            <a:p>
              <a:pPr eaLnBrk="1">
                <a:lnSpc>
                  <a:spcPct val="80000"/>
                </a:lnSpc>
                <a:spcBef>
                  <a:spcPts val="400"/>
                </a:spcBef>
                <a:buSzPct val="100000"/>
                <a:buFont typeface="Arial" panose="020B0604020202020204" pitchFamily="34" charset="0"/>
                <a:buChar char="•"/>
              </a:pPr>
              <a:r>
                <a:rPr lang="zh-CN" altLang="zh-CN" sz="1200" b="1">
                  <a:solidFill>
                    <a:srgbClr val="373737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rPr>
                <a:t>深圳</a:t>
              </a:r>
            </a:p>
            <a:p>
              <a:pPr eaLnBrk="1">
                <a:lnSpc>
                  <a:spcPct val="80000"/>
                </a:lnSpc>
                <a:spcBef>
                  <a:spcPts val="400"/>
                </a:spcBef>
                <a:buSzPct val="100000"/>
                <a:buFont typeface="Arial" panose="020B0604020202020204" pitchFamily="34" charset="0"/>
                <a:buChar char="•"/>
              </a:pPr>
              <a:r>
                <a:rPr lang="zh-CN" altLang="zh-CN" sz="1200" b="1">
                  <a:solidFill>
                    <a:srgbClr val="373737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rPr>
                <a:t>广州</a:t>
              </a:r>
            </a:p>
            <a:p>
              <a:pPr eaLnBrk="1">
                <a:lnSpc>
                  <a:spcPct val="80000"/>
                </a:lnSpc>
                <a:spcBef>
                  <a:spcPts val="400"/>
                </a:spcBef>
                <a:buSzPct val="100000"/>
                <a:buFont typeface="Arial" panose="020B0604020202020204" pitchFamily="34" charset="0"/>
                <a:buChar char="•"/>
              </a:pPr>
              <a:r>
                <a:rPr lang="zh-CN" altLang="zh-CN" sz="1200" b="1">
                  <a:solidFill>
                    <a:srgbClr val="373737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rPr>
                <a:t>苏州</a:t>
              </a:r>
            </a:p>
            <a:p>
              <a:pPr eaLnBrk="1">
                <a:lnSpc>
                  <a:spcPct val="80000"/>
                </a:lnSpc>
                <a:spcBef>
                  <a:spcPts val="400"/>
                </a:spcBef>
                <a:buSzPct val="100000"/>
                <a:buFont typeface="Arial" panose="020B0604020202020204" pitchFamily="34" charset="0"/>
                <a:buChar char="•"/>
              </a:pPr>
              <a:r>
                <a:rPr lang="zh-CN" altLang="zh-CN" sz="1200" b="1">
                  <a:solidFill>
                    <a:srgbClr val="373737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rPr>
                <a:t>兰州</a:t>
              </a:r>
            </a:p>
            <a:p>
              <a:pPr eaLnBrk="1">
                <a:lnSpc>
                  <a:spcPct val="80000"/>
                </a:lnSpc>
                <a:spcBef>
                  <a:spcPts val="400"/>
                </a:spcBef>
                <a:buSzPct val="100000"/>
                <a:buFont typeface="Arial" panose="020B0604020202020204" pitchFamily="34" charset="0"/>
                <a:buChar char="•"/>
              </a:pPr>
              <a:r>
                <a:rPr lang="zh-CN" altLang="zh-CN" sz="1200" b="1">
                  <a:solidFill>
                    <a:srgbClr val="373737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rPr>
                <a:t>徐州</a:t>
              </a:r>
            </a:p>
          </p:txBody>
        </p:sp>
        <p:sp>
          <p:nvSpPr>
            <p:cNvPr id="24584" name="Shape 527"/>
            <p:cNvSpPr>
              <a:spLocks noChangeArrowheads="1"/>
            </p:cNvSpPr>
            <p:nvPr/>
          </p:nvSpPr>
          <p:spPr bwMode="auto">
            <a:xfrm>
              <a:off x="2879389" y="5047708"/>
              <a:ext cx="1131888" cy="11668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55290" tIns="55290" rIns="55290" bIns="55290">
              <a:spAutoFit/>
            </a:bodyPr>
            <a:lstStyle>
              <a:lvl1pPr marL="171450" indent="-171450"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1pPr>
              <a:lvl2pPr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2pPr>
              <a:lvl3pPr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3pPr>
              <a:lvl4pPr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4pPr>
              <a:lvl5pPr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9pPr>
            </a:lstStyle>
            <a:p>
              <a:pPr eaLnBrk="1">
                <a:lnSpc>
                  <a:spcPct val="80000"/>
                </a:lnSpc>
                <a:spcBef>
                  <a:spcPts val="400"/>
                </a:spcBef>
                <a:buSzPct val="100000"/>
                <a:buFont typeface="Arial" panose="020B0604020202020204" pitchFamily="34" charset="0"/>
                <a:buChar char="•"/>
              </a:pPr>
              <a:r>
                <a:rPr lang="zh-CN" altLang="zh-CN" sz="1200" b="1">
                  <a:solidFill>
                    <a:srgbClr val="373737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rPr>
                <a:t>武汉</a:t>
              </a:r>
            </a:p>
            <a:p>
              <a:pPr eaLnBrk="1">
                <a:lnSpc>
                  <a:spcPct val="80000"/>
                </a:lnSpc>
                <a:spcBef>
                  <a:spcPts val="400"/>
                </a:spcBef>
                <a:buSzPct val="100000"/>
                <a:buFont typeface="Arial" panose="020B0604020202020204" pitchFamily="34" charset="0"/>
                <a:buChar char="•"/>
              </a:pPr>
              <a:r>
                <a:rPr lang="zh-CN" altLang="zh-CN" sz="1200" b="1">
                  <a:solidFill>
                    <a:srgbClr val="373737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rPr>
                <a:t>长沙</a:t>
              </a:r>
            </a:p>
            <a:p>
              <a:pPr eaLnBrk="1">
                <a:lnSpc>
                  <a:spcPct val="80000"/>
                </a:lnSpc>
                <a:spcBef>
                  <a:spcPts val="400"/>
                </a:spcBef>
                <a:buSzPct val="100000"/>
                <a:buFont typeface="Arial" panose="020B0604020202020204" pitchFamily="34" charset="0"/>
                <a:buChar char="•"/>
              </a:pPr>
              <a:r>
                <a:rPr lang="zh-CN" altLang="zh-CN" sz="1200" b="1">
                  <a:solidFill>
                    <a:srgbClr val="373737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rPr>
                <a:t>成都</a:t>
              </a:r>
            </a:p>
            <a:p>
              <a:pPr eaLnBrk="1">
                <a:lnSpc>
                  <a:spcPct val="80000"/>
                </a:lnSpc>
                <a:spcBef>
                  <a:spcPts val="400"/>
                </a:spcBef>
                <a:buSzPct val="100000"/>
                <a:buFont typeface="Arial" panose="020B0604020202020204" pitchFamily="34" charset="0"/>
                <a:buChar char="•"/>
              </a:pPr>
              <a:r>
                <a:rPr lang="zh-CN" altLang="zh-CN" sz="1200" b="1">
                  <a:solidFill>
                    <a:srgbClr val="373737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rPr>
                <a:t>重庆</a:t>
              </a:r>
            </a:p>
            <a:p>
              <a:pPr eaLnBrk="1">
                <a:lnSpc>
                  <a:spcPct val="80000"/>
                </a:lnSpc>
                <a:spcBef>
                  <a:spcPts val="400"/>
                </a:spcBef>
                <a:buSzPct val="100000"/>
                <a:buFont typeface="Arial" panose="020B0604020202020204" pitchFamily="34" charset="0"/>
                <a:buChar char="•"/>
              </a:pPr>
              <a:r>
                <a:rPr lang="zh-CN" altLang="zh-CN" sz="1200" b="1">
                  <a:solidFill>
                    <a:srgbClr val="373737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rPr>
                <a:t>合肥</a:t>
              </a:r>
            </a:p>
          </p:txBody>
        </p:sp>
        <p:sp>
          <p:nvSpPr>
            <p:cNvPr id="24585" name="Shape 528"/>
            <p:cNvSpPr>
              <a:spLocks noChangeArrowheads="1"/>
            </p:cNvSpPr>
            <p:nvPr/>
          </p:nvSpPr>
          <p:spPr bwMode="auto">
            <a:xfrm>
              <a:off x="1645902" y="5047708"/>
              <a:ext cx="1131887" cy="1168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55290" tIns="55290" rIns="55290" bIns="55290">
              <a:spAutoFit/>
            </a:bodyPr>
            <a:lstStyle>
              <a:lvl1pPr marL="171450" indent="-171450"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1pPr>
              <a:lvl2pPr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2pPr>
              <a:lvl3pPr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3pPr>
              <a:lvl4pPr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4pPr>
              <a:lvl5pPr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9pPr>
            </a:lstStyle>
            <a:p>
              <a:pPr eaLnBrk="1">
                <a:lnSpc>
                  <a:spcPct val="80000"/>
                </a:lnSpc>
                <a:spcBef>
                  <a:spcPts val="400"/>
                </a:spcBef>
                <a:buSzPct val="100000"/>
                <a:buFont typeface="Arial" panose="020B0604020202020204" pitchFamily="34" charset="0"/>
                <a:buChar char="•"/>
              </a:pPr>
              <a:r>
                <a:rPr lang="zh-CN" altLang="zh-CN" sz="1200" b="1">
                  <a:solidFill>
                    <a:srgbClr val="373737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rPr>
                <a:t>北京</a:t>
              </a:r>
            </a:p>
            <a:p>
              <a:pPr eaLnBrk="1">
                <a:lnSpc>
                  <a:spcPct val="80000"/>
                </a:lnSpc>
                <a:spcBef>
                  <a:spcPts val="400"/>
                </a:spcBef>
                <a:buSzPct val="100000"/>
                <a:buFont typeface="Arial" panose="020B0604020202020204" pitchFamily="34" charset="0"/>
                <a:buChar char="•"/>
              </a:pPr>
              <a:r>
                <a:rPr lang="zh-CN" altLang="zh-CN" sz="1200" b="1">
                  <a:solidFill>
                    <a:srgbClr val="373737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rPr>
                <a:t>天津</a:t>
              </a:r>
            </a:p>
            <a:p>
              <a:pPr eaLnBrk="1">
                <a:lnSpc>
                  <a:spcPct val="80000"/>
                </a:lnSpc>
                <a:spcBef>
                  <a:spcPts val="400"/>
                </a:spcBef>
                <a:buSzPct val="100000"/>
                <a:buFont typeface="Arial" panose="020B0604020202020204" pitchFamily="34" charset="0"/>
                <a:buChar char="•"/>
              </a:pPr>
              <a:r>
                <a:rPr lang="zh-CN" altLang="zh-CN" sz="1200" b="1">
                  <a:solidFill>
                    <a:srgbClr val="373737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rPr>
                <a:t>大连</a:t>
              </a:r>
            </a:p>
            <a:p>
              <a:pPr eaLnBrk="1">
                <a:lnSpc>
                  <a:spcPct val="80000"/>
                </a:lnSpc>
                <a:spcBef>
                  <a:spcPts val="400"/>
                </a:spcBef>
                <a:buSzPct val="100000"/>
                <a:buFont typeface="Arial" panose="020B0604020202020204" pitchFamily="34" charset="0"/>
                <a:buChar char="•"/>
              </a:pPr>
              <a:r>
                <a:rPr lang="zh-CN" altLang="zh-CN" sz="1200" b="1">
                  <a:solidFill>
                    <a:srgbClr val="373737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rPr>
                <a:t>西安</a:t>
              </a:r>
            </a:p>
            <a:p>
              <a:pPr eaLnBrk="1">
                <a:lnSpc>
                  <a:spcPct val="80000"/>
                </a:lnSpc>
                <a:spcBef>
                  <a:spcPts val="400"/>
                </a:spcBef>
                <a:buSzPct val="100000"/>
                <a:buFont typeface="Arial" panose="020B0604020202020204" pitchFamily="34" charset="0"/>
                <a:buChar char="•"/>
              </a:pPr>
              <a:r>
                <a:rPr lang="zh-CN" altLang="zh-CN" sz="1200" b="1">
                  <a:solidFill>
                    <a:srgbClr val="373737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rPr>
                <a:t>无锡</a:t>
              </a:r>
            </a:p>
          </p:txBody>
        </p:sp>
        <p:sp>
          <p:nvSpPr>
            <p:cNvPr id="24586" name="Shape 529"/>
            <p:cNvSpPr>
              <a:spLocks noChangeArrowheads="1"/>
            </p:cNvSpPr>
            <p:nvPr/>
          </p:nvSpPr>
          <p:spPr bwMode="auto">
            <a:xfrm>
              <a:off x="4965364" y="5047708"/>
              <a:ext cx="1131888" cy="11668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55290" tIns="55290" rIns="55290" bIns="55290">
              <a:spAutoFit/>
            </a:bodyPr>
            <a:lstStyle>
              <a:lvl1pPr marL="171450" indent="-171450"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1pPr>
              <a:lvl2pPr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2pPr>
              <a:lvl3pPr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3pPr>
              <a:lvl4pPr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4pPr>
              <a:lvl5pPr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9pPr>
            </a:lstStyle>
            <a:p>
              <a:pPr eaLnBrk="1">
                <a:lnSpc>
                  <a:spcPct val="80000"/>
                </a:lnSpc>
                <a:spcBef>
                  <a:spcPts val="400"/>
                </a:spcBef>
                <a:buSzPct val="100000"/>
                <a:buFont typeface="Arial" panose="020B0604020202020204" pitchFamily="34" charset="0"/>
                <a:buChar char="•"/>
              </a:pPr>
              <a:r>
                <a:rPr lang="zh-CN" altLang="zh-CN" sz="1200" b="1" dirty="0">
                  <a:solidFill>
                    <a:srgbClr val="373737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rPr>
                <a:t>宁波</a:t>
              </a:r>
            </a:p>
            <a:p>
              <a:pPr eaLnBrk="1">
                <a:lnSpc>
                  <a:spcPct val="80000"/>
                </a:lnSpc>
                <a:spcBef>
                  <a:spcPts val="400"/>
                </a:spcBef>
                <a:buSzPct val="100000"/>
                <a:buFont typeface="Arial" panose="020B0604020202020204" pitchFamily="34" charset="0"/>
                <a:buChar char="•"/>
              </a:pPr>
              <a:r>
                <a:rPr lang="zh-CN" altLang="zh-CN" sz="1200" b="1" dirty="0">
                  <a:solidFill>
                    <a:srgbClr val="373737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rPr>
                <a:t>南通</a:t>
              </a:r>
            </a:p>
            <a:p>
              <a:pPr eaLnBrk="1">
                <a:lnSpc>
                  <a:spcPct val="80000"/>
                </a:lnSpc>
                <a:spcBef>
                  <a:spcPts val="400"/>
                </a:spcBef>
                <a:buSzPct val="100000"/>
                <a:buFont typeface="Arial" panose="020B0604020202020204" pitchFamily="34" charset="0"/>
                <a:buChar char="•"/>
              </a:pPr>
              <a:r>
                <a:rPr lang="zh-CN" altLang="zh-CN" sz="1200" b="1" dirty="0">
                  <a:solidFill>
                    <a:srgbClr val="373737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rPr>
                <a:t>盐城</a:t>
              </a:r>
            </a:p>
            <a:p>
              <a:pPr eaLnBrk="1">
                <a:lnSpc>
                  <a:spcPct val="80000"/>
                </a:lnSpc>
                <a:spcBef>
                  <a:spcPts val="400"/>
                </a:spcBef>
                <a:buSzPct val="100000"/>
                <a:buFont typeface="Arial" panose="020B0604020202020204" pitchFamily="34" charset="0"/>
                <a:buChar char="•"/>
              </a:pPr>
              <a:r>
                <a:rPr lang="zh-CN" altLang="zh-CN" sz="1200" b="1" dirty="0">
                  <a:solidFill>
                    <a:srgbClr val="373737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rPr>
                <a:t>沈阳</a:t>
              </a:r>
            </a:p>
            <a:p>
              <a:pPr eaLnBrk="1">
                <a:lnSpc>
                  <a:spcPct val="80000"/>
                </a:lnSpc>
                <a:spcBef>
                  <a:spcPts val="400"/>
                </a:spcBef>
                <a:buSzPct val="100000"/>
                <a:buFont typeface="Arial" panose="020B0604020202020204" pitchFamily="34" charset="0"/>
                <a:buChar char="•"/>
              </a:pPr>
              <a:r>
                <a:rPr lang="zh-CN" altLang="zh-CN" sz="1200" b="1" dirty="0">
                  <a:solidFill>
                    <a:srgbClr val="373737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rPr>
                <a:t>辽源</a:t>
              </a:r>
            </a:p>
          </p:txBody>
        </p:sp>
        <p:sp>
          <p:nvSpPr>
            <p:cNvPr id="24587" name="Shape 530"/>
            <p:cNvSpPr>
              <a:spLocks noChangeArrowheads="1"/>
            </p:cNvSpPr>
            <p:nvPr/>
          </p:nvSpPr>
          <p:spPr bwMode="auto">
            <a:xfrm>
              <a:off x="4262102" y="5047708"/>
              <a:ext cx="1131887" cy="11668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55290" tIns="55290" rIns="55290" bIns="55290">
              <a:spAutoFit/>
            </a:bodyPr>
            <a:lstStyle>
              <a:lvl1pPr marL="171450" indent="-171450"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1pPr>
              <a:lvl2pPr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2pPr>
              <a:lvl3pPr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3pPr>
              <a:lvl4pPr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4pPr>
              <a:lvl5pPr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9pPr>
            </a:lstStyle>
            <a:p>
              <a:pPr eaLnBrk="1">
                <a:lnSpc>
                  <a:spcPct val="80000"/>
                </a:lnSpc>
                <a:spcBef>
                  <a:spcPts val="400"/>
                </a:spcBef>
                <a:buSzPct val="100000"/>
                <a:buFont typeface="Arial" panose="020B0604020202020204" pitchFamily="34" charset="0"/>
                <a:buChar char="•"/>
              </a:pPr>
              <a:r>
                <a:rPr lang="zh-CN" altLang="zh-CN" sz="1200" b="1" dirty="0">
                  <a:solidFill>
                    <a:srgbClr val="373737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rPr>
                <a:t>济南</a:t>
              </a:r>
            </a:p>
            <a:p>
              <a:pPr eaLnBrk="1">
                <a:lnSpc>
                  <a:spcPct val="80000"/>
                </a:lnSpc>
                <a:spcBef>
                  <a:spcPts val="400"/>
                </a:spcBef>
                <a:buSzPct val="100000"/>
                <a:buFont typeface="Arial" panose="020B0604020202020204" pitchFamily="34" charset="0"/>
                <a:buChar char="•"/>
              </a:pPr>
              <a:r>
                <a:rPr lang="zh-CN" altLang="zh-CN" sz="1200" b="1" dirty="0">
                  <a:solidFill>
                    <a:srgbClr val="373737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rPr>
                <a:t>济宁</a:t>
              </a:r>
            </a:p>
            <a:p>
              <a:pPr eaLnBrk="1">
                <a:lnSpc>
                  <a:spcPct val="80000"/>
                </a:lnSpc>
                <a:spcBef>
                  <a:spcPts val="400"/>
                </a:spcBef>
                <a:buSzPct val="100000"/>
                <a:buFont typeface="Arial" panose="020B0604020202020204" pitchFamily="34" charset="0"/>
                <a:buChar char="•"/>
              </a:pPr>
              <a:r>
                <a:rPr lang="zh-CN" altLang="zh-CN" sz="1200" b="1" dirty="0">
                  <a:solidFill>
                    <a:srgbClr val="373737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rPr>
                <a:t>烟台</a:t>
              </a:r>
            </a:p>
            <a:p>
              <a:pPr eaLnBrk="1">
                <a:lnSpc>
                  <a:spcPct val="80000"/>
                </a:lnSpc>
                <a:spcBef>
                  <a:spcPts val="400"/>
                </a:spcBef>
                <a:buSzPct val="100000"/>
                <a:buFont typeface="Arial" panose="020B0604020202020204" pitchFamily="34" charset="0"/>
                <a:buChar char="•"/>
              </a:pPr>
              <a:r>
                <a:rPr lang="zh-CN" altLang="zh-CN" sz="1200" b="1" dirty="0">
                  <a:solidFill>
                    <a:srgbClr val="373737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rPr>
                <a:t>南宁</a:t>
              </a:r>
            </a:p>
            <a:p>
              <a:pPr eaLnBrk="1">
                <a:lnSpc>
                  <a:spcPct val="80000"/>
                </a:lnSpc>
                <a:spcBef>
                  <a:spcPts val="400"/>
                </a:spcBef>
                <a:buSzPct val="100000"/>
                <a:buFont typeface="Arial" panose="020B0604020202020204" pitchFamily="34" charset="0"/>
                <a:buChar char="•"/>
              </a:pPr>
              <a:r>
                <a:rPr lang="zh-CN" altLang="zh-CN" sz="1200" b="1" dirty="0">
                  <a:solidFill>
                    <a:srgbClr val="373737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rPr>
                <a:t>贵阳</a:t>
              </a:r>
            </a:p>
          </p:txBody>
        </p:sp>
        <p:sp>
          <p:nvSpPr>
            <p:cNvPr id="24588" name="Shape 531"/>
            <p:cNvSpPr>
              <a:spLocks noChangeArrowheads="1"/>
            </p:cNvSpPr>
            <p:nvPr/>
          </p:nvSpPr>
          <p:spPr bwMode="auto">
            <a:xfrm>
              <a:off x="5655927" y="5047708"/>
              <a:ext cx="1131887" cy="11668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55290" tIns="55290" rIns="55290" bIns="55290">
              <a:spAutoFit/>
            </a:bodyPr>
            <a:lstStyle>
              <a:lvl1pPr marL="171450" indent="-171450"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1pPr>
              <a:lvl2pPr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2pPr>
              <a:lvl3pPr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3pPr>
              <a:lvl4pPr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4pPr>
              <a:lvl5pPr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9pPr>
            </a:lstStyle>
            <a:p>
              <a:pPr eaLnBrk="1">
                <a:lnSpc>
                  <a:spcPct val="80000"/>
                </a:lnSpc>
                <a:spcBef>
                  <a:spcPts val="400"/>
                </a:spcBef>
                <a:buSzPct val="100000"/>
                <a:buFont typeface="Arial" panose="020B0604020202020204" pitchFamily="34" charset="0"/>
                <a:buChar char="•"/>
              </a:pPr>
              <a:r>
                <a:rPr lang="zh-CN" altLang="zh-CN" sz="1200" b="1">
                  <a:solidFill>
                    <a:srgbClr val="373737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rPr>
                <a:t>石家庄</a:t>
              </a:r>
            </a:p>
            <a:p>
              <a:pPr eaLnBrk="1">
                <a:lnSpc>
                  <a:spcPct val="80000"/>
                </a:lnSpc>
                <a:spcBef>
                  <a:spcPts val="400"/>
                </a:spcBef>
                <a:buSzPct val="100000"/>
                <a:buFont typeface="Arial" panose="020B0604020202020204" pitchFamily="34" charset="0"/>
                <a:buChar char="•"/>
              </a:pPr>
              <a:r>
                <a:rPr lang="zh-CN" altLang="zh-CN" sz="1200" b="1">
                  <a:solidFill>
                    <a:srgbClr val="373737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rPr>
                <a:t>哈尔滨</a:t>
              </a:r>
            </a:p>
            <a:p>
              <a:pPr eaLnBrk="1">
                <a:lnSpc>
                  <a:spcPct val="80000"/>
                </a:lnSpc>
                <a:spcBef>
                  <a:spcPts val="400"/>
                </a:spcBef>
                <a:buSzPct val="100000"/>
                <a:buFont typeface="Arial" panose="020B0604020202020204" pitchFamily="34" charset="0"/>
                <a:buChar char="•"/>
              </a:pPr>
              <a:r>
                <a:rPr lang="zh-CN" altLang="zh-CN" sz="1200" b="1">
                  <a:solidFill>
                    <a:srgbClr val="373737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rPr>
                <a:t>鄂尔多斯</a:t>
              </a:r>
            </a:p>
            <a:p>
              <a:pPr eaLnBrk="1">
                <a:lnSpc>
                  <a:spcPct val="80000"/>
                </a:lnSpc>
                <a:spcBef>
                  <a:spcPts val="400"/>
                </a:spcBef>
                <a:buSzPct val="100000"/>
                <a:buFont typeface="Arial" panose="020B0604020202020204" pitchFamily="34" charset="0"/>
                <a:buChar char="•"/>
              </a:pPr>
              <a:r>
                <a:rPr lang="zh-CN" altLang="zh-CN" sz="1200" b="1">
                  <a:solidFill>
                    <a:srgbClr val="373737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rPr>
                <a:t>呼和浩特</a:t>
              </a:r>
            </a:p>
            <a:p>
              <a:pPr eaLnBrk="1">
                <a:lnSpc>
                  <a:spcPct val="80000"/>
                </a:lnSpc>
                <a:spcBef>
                  <a:spcPts val="400"/>
                </a:spcBef>
                <a:buSzPct val="100000"/>
                <a:buFont typeface="Arial" panose="020B0604020202020204" pitchFamily="34" charset="0"/>
                <a:buChar char="•"/>
              </a:pPr>
              <a:r>
                <a:rPr lang="zh-CN" altLang="zh-CN" sz="1200" b="1">
                  <a:solidFill>
                    <a:srgbClr val="373737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rPr>
                <a:t>······</a:t>
              </a:r>
            </a:p>
          </p:txBody>
        </p:sp>
        <p:sp>
          <p:nvSpPr>
            <p:cNvPr id="24589" name="Shape 532"/>
            <p:cNvSpPr>
              <a:spLocks noChangeArrowheads="1"/>
            </p:cNvSpPr>
            <p:nvPr/>
          </p:nvSpPr>
          <p:spPr bwMode="auto">
            <a:xfrm>
              <a:off x="7846673" y="5033420"/>
              <a:ext cx="1182688" cy="314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55290" tIns="55290" rIns="55290" bIns="55290">
              <a:spAutoFit/>
            </a:bodyPr>
            <a:lstStyle>
              <a:lvl1pPr marL="171450" indent="-171450"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1pPr>
              <a:lvl2pPr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2pPr>
              <a:lvl3pPr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3pPr>
              <a:lvl4pPr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4pPr>
              <a:lvl5pPr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9pPr>
            </a:lstStyle>
            <a:p>
              <a:pPr eaLnBrk="1">
                <a:lnSpc>
                  <a:spcPct val="80000"/>
                </a:lnSpc>
                <a:spcBef>
                  <a:spcPts val="400"/>
                </a:spcBef>
                <a:buSzPct val="100000"/>
                <a:buFont typeface="Arial" panose="020B0604020202020204" pitchFamily="34" charset="0"/>
                <a:buChar char="•"/>
              </a:pPr>
              <a:r>
                <a:rPr lang="zh-CN" altLang="zh-CN" sz="1200" b="1" dirty="0">
                  <a:solidFill>
                    <a:srgbClr val="373737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rPr>
                <a:t>特拉华州</a:t>
              </a:r>
            </a:p>
          </p:txBody>
        </p:sp>
        <p:sp>
          <p:nvSpPr>
            <p:cNvPr id="24590" name="Shape 533"/>
            <p:cNvSpPr>
              <a:spLocks noChangeArrowheads="1"/>
            </p:cNvSpPr>
            <p:nvPr/>
          </p:nvSpPr>
          <p:spPr bwMode="auto">
            <a:xfrm>
              <a:off x="7005298" y="5033420"/>
              <a:ext cx="2293938" cy="527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55290" tIns="55290" rIns="55290" bIns="55290">
              <a:spAutoFit/>
            </a:bodyPr>
            <a:lstStyle>
              <a:lvl1pPr marL="171450" indent="-171450"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1pPr>
              <a:lvl2pPr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2pPr>
              <a:lvl3pPr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3pPr>
              <a:lvl4pPr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4pPr>
              <a:lvl5pPr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9pPr>
            </a:lstStyle>
            <a:p>
              <a:pPr eaLnBrk="1">
                <a:lnSpc>
                  <a:spcPct val="80000"/>
                </a:lnSpc>
                <a:spcBef>
                  <a:spcPts val="400"/>
                </a:spcBef>
                <a:buSzPct val="100000"/>
                <a:buFont typeface="Arial" panose="020B0604020202020204" pitchFamily="34" charset="0"/>
                <a:buChar char="•"/>
              </a:pPr>
              <a:r>
                <a:rPr lang="zh-CN" altLang="zh-CN" sz="1200" b="1" dirty="0">
                  <a:solidFill>
                    <a:srgbClr val="373737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rPr>
                <a:t>波士顿</a:t>
              </a:r>
            </a:p>
            <a:p>
              <a:pPr eaLnBrk="1">
                <a:lnSpc>
                  <a:spcPct val="80000"/>
                </a:lnSpc>
                <a:spcBef>
                  <a:spcPts val="400"/>
                </a:spcBef>
                <a:buSzPct val="100000"/>
                <a:buFont typeface="Arial" panose="020B0604020202020204" pitchFamily="34" charset="0"/>
                <a:buChar char="•"/>
              </a:pPr>
              <a:r>
                <a:rPr lang="zh-CN" altLang="zh-CN" sz="1200" b="1" dirty="0">
                  <a:solidFill>
                    <a:srgbClr val="373737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rPr>
                <a:t>温哥华</a:t>
              </a:r>
            </a:p>
          </p:txBody>
        </p:sp>
        <p:sp>
          <p:nvSpPr>
            <p:cNvPr id="24591" name="Shape 534"/>
            <p:cNvSpPr>
              <a:spLocks noChangeArrowheads="1"/>
            </p:cNvSpPr>
            <p:nvPr/>
          </p:nvSpPr>
          <p:spPr bwMode="auto">
            <a:xfrm>
              <a:off x="6846551" y="4560343"/>
              <a:ext cx="2268538" cy="358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45718" tIns="45718" rIns="45718" bIns="45718" anchor="ctr">
              <a:spAutoFit/>
            </a:bodyPr>
            <a:lstStyle>
              <a:lvl1pPr indent="111125" defTabSz="1372870"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1pPr>
              <a:lvl2pPr defTabSz="1372870"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2pPr>
              <a:lvl3pPr defTabSz="1372870"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3pPr>
              <a:lvl4pPr defTabSz="1372870"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4pPr>
              <a:lvl5pPr defTabSz="1372870"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5pPr>
              <a:lvl6pPr marL="457200" defTabSz="137287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6pPr>
              <a:lvl7pPr marL="914400" defTabSz="137287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7pPr>
              <a:lvl8pPr marL="1371600" defTabSz="137287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8pPr>
              <a:lvl9pPr marL="1828800" defTabSz="137287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9pPr>
            </a:lstStyle>
            <a:p>
              <a:pPr eaLnBrk="1">
                <a:lnSpc>
                  <a:spcPct val="110000"/>
                </a:lnSpc>
                <a:spcBef>
                  <a:spcPts val="1300"/>
                </a:spcBef>
              </a:pPr>
              <a:r>
                <a:rPr lang="zh-CN" altLang="zh-CN" sz="1600" b="1">
                  <a:solidFill>
                    <a:srgbClr val="0070C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rPr>
                <a:t>北美和日本（4个）</a:t>
              </a:r>
            </a:p>
          </p:txBody>
        </p:sp>
        <p:sp>
          <p:nvSpPr>
            <p:cNvPr id="24592" name="Shape 535"/>
            <p:cNvSpPr>
              <a:spLocks noChangeArrowheads="1"/>
            </p:cNvSpPr>
            <p:nvPr/>
          </p:nvSpPr>
          <p:spPr bwMode="auto">
            <a:xfrm>
              <a:off x="8894423" y="5033420"/>
              <a:ext cx="622297" cy="2593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wrap="square" lIns="55290" tIns="55290" rIns="55290" bIns="55290">
              <a:spAutoFit/>
            </a:bodyPr>
            <a:lstStyle>
              <a:lvl1pPr marL="171450" indent="-171450"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1pPr>
              <a:lvl2pPr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2pPr>
              <a:lvl3pPr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3pPr>
              <a:lvl4pPr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4pPr>
              <a:lvl5pPr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9pPr>
            </a:lstStyle>
            <a:p>
              <a:pPr eaLnBrk="1">
                <a:lnSpc>
                  <a:spcPct val="80000"/>
                </a:lnSpc>
                <a:spcBef>
                  <a:spcPts val="400"/>
                </a:spcBef>
                <a:buSzPct val="100000"/>
                <a:buFont typeface="Arial" panose="020B0604020202020204" pitchFamily="34" charset="0"/>
                <a:buChar char="•"/>
              </a:pPr>
              <a:r>
                <a:rPr lang="zh-CN" altLang="zh-CN" sz="1200" b="1" dirty="0">
                  <a:solidFill>
                    <a:srgbClr val="373737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rPr>
                <a:t>东京</a:t>
              </a:r>
            </a:p>
          </p:txBody>
        </p:sp>
        <p:sp>
          <p:nvSpPr>
            <p:cNvPr id="24593" name="Shape 536"/>
            <p:cNvSpPr>
              <a:spLocks noChangeArrowheads="1"/>
            </p:cNvSpPr>
            <p:nvPr/>
          </p:nvSpPr>
          <p:spPr bwMode="auto">
            <a:xfrm>
              <a:off x="1581686" y="4560343"/>
              <a:ext cx="2343150" cy="358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45718" tIns="45718" rIns="45718" bIns="45718" anchor="ctr">
              <a:spAutoFit/>
            </a:bodyPr>
            <a:lstStyle>
              <a:lvl1pPr indent="111125" defTabSz="1372870"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1pPr>
              <a:lvl2pPr defTabSz="1372870"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2pPr>
              <a:lvl3pPr defTabSz="1372870"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3pPr>
              <a:lvl4pPr defTabSz="1372870"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4pPr>
              <a:lvl5pPr defTabSz="1372870"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5pPr>
              <a:lvl6pPr marL="457200" defTabSz="137287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6pPr>
              <a:lvl7pPr marL="914400" defTabSz="137287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7pPr>
              <a:lvl8pPr marL="1371600" defTabSz="137287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8pPr>
              <a:lvl9pPr marL="1828800" defTabSz="137287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9pPr>
            </a:lstStyle>
            <a:p>
              <a:pPr eaLnBrk="1">
                <a:lnSpc>
                  <a:spcPct val="110000"/>
                </a:lnSpc>
                <a:spcBef>
                  <a:spcPts val="1300"/>
                </a:spcBef>
              </a:pPr>
              <a:r>
                <a:rPr lang="zh-CN" altLang="zh-CN" sz="1600" b="1">
                  <a:solidFill>
                    <a:srgbClr val="0070C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rPr>
                <a:t>大中华区（57个）</a:t>
              </a:r>
            </a:p>
          </p:txBody>
        </p:sp>
      </p:grpSp>
      <p:sp>
        <p:nvSpPr>
          <p:cNvPr id="24594" name="Shape 537"/>
          <p:cNvSpPr>
            <a:spLocks noChangeArrowheads="1"/>
          </p:cNvSpPr>
          <p:nvPr/>
        </p:nvSpPr>
        <p:spPr bwMode="auto">
          <a:xfrm>
            <a:off x="2395538" y="-7938"/>
            <a:ext cx="2495550" cy="6000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45718" tIns="45718" rIns="45718" bIns="45718" anchor="ctr">
            <a:spAutoFit/>
          </a:bodyPr>
          <a:lstStyle/>
          <a:p>
            <a:pPr eaLnBrk="1">
              <a:lnSpc>
                <a:spcPct val="90000"/>
              </a:lnSpc>
            </a:pPr>
            <a:r>
              <a:rPr lang="zh-CN" altLang="zh-CN" sz="2800" b="1" dirty="0">
                <a:solidFill>
                  <a:srgbClr val="3A6DCB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全球服务网络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Shape 541"/>
          <p:cNvSpPr>
            <a:spLocks noChangeArrowheads="1"/>
          </p:cNvSpPr>
          <p:nvPr/>
        </p:nvSpPr>
        <p:spPr bwMode="auto">
          <a:xfrm>
            <a:off x="576158" y="1051372"/>
            <a:ext cx="11104999" cy="1200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wrap="square" lIns="45718" tIns="45718" rIns="45718" bIns="45718">
            <a:spAutoFit/>
          </a:bodyPr>
          <a:lstStyle/>
          <a:p>
            <a:pPr eaLnBrk="1">
              <a:lnSpc>
                <a:spcPct val="120000"/>
              </a:lnSpc>
              <a:spcBef>
                <a:spcPts val="600"/>
              </a:spcBef>
            </a:pPr>
            <a:r>
              <a:rPr lang="zh-CN" altLang="zh-CN" sz="2000" b="1" dirty="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公司</a:t>
            </a:r>
            <a:r>
              <a:rPr lang="zh-CN" altLang="zh-CN" sz="2000" b="1" dirty="0" smtClean="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注重</a:t>
            </a:r>
            <a:r>
              <a:rPr lang="zh-CN" altLang="en-US" sz="2000" b="1" dirty="0" smtClean="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开放式</a:t>
            </a:r>
            <a:r>
              <a:rPr lang="zh-CN" altLang="zh-CN" sz="2000" b="1" dirty="0" smtClean="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创新</a:t>
            </a:r>
            <a:r>
              <a:rPr lang="zh-CN" altLang="zh-CN" sz="2000" b="1" dirty="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和可持续发展，建立研究院、工程院等创新组织</a:t>
            </a:r>
            <a:r>
              <a:rPr lang="zh-CN" altLang="zh-CN" sz="2000" b="1" dirty="0" smtClean="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，与</a:t>
            </a:r>
            <a:r>
              <a:rPr lang="zh-CN" altLang="zh-CN" sz="2000" b="1" dirty="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众多学研机构进行联合研发，</a:t>
            </a:r>
            <a:r>
              <a:rPr lang="zh-CN" altLang="zh-CN" sz="2000" b="1" dirty="0" smtClean="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在</a:t>
            </a:r>
            <a:r>
              <a:rPr lang="zh-CN" altLang="en-US" sz="2000" b="1" dirty="0" smtClean="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产品和技术领域</a:t>
            </a:r>
            <a:r>
              <a:rPr lang="zh-CN" altLang="zh-CN" sz="2000" b="1" dirty="0" smtClean="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前瞻性</a:t>
            </a:r>
            <a:r>
              <a:rPr lang="zh-CN" altLang="zh-CN" sz="2000" b="1" dirty="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地探索和孵化新的模式和商业机会，整合生态资源创造可持续发展的价值。</a:t>
            </a:r>
          </a:p>
        </p:txBody>
      </p:sp>
      <p:sp>
        <p:nvSpPr>
          <p:cNvPr id="25607" name="Shape 547"/>
          <p:cNvSpPr>
            <a:spLocks noChangeArrowheads="1"/>
          </p:cNvSpPr>
          <p:nvPr/>
        </p:nvSpPr>
        <p:spPr bwMode="auto">
          <a:xfrm>
            <a:off x="2382838" y="64736"/>
            <a:ext cx="2717800" cy="4801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45718" tIns="45718" rIns="45718" bIns="45718" anchor="ctr">
            <a:spAutoFit/>
          </a:bodyPr>
          <a:lstStyle/>
          <a:p>
            <a:pPr eaLnBrk="1">
              <a:lnSpc>
                <a:spcPct val="90000"/>
              </a:lnSpc>
            </a:pPr>
            <a:r>
              <a:rPr lang="zh-CN" altLang="zh-CN" sz="2800" b="1" dirty="0">
                <a:solidFill>
                  <a:srgbClr val="3A6DCB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卓越的创新能力</a:t>
            </a:r>
          </a:p>
        </p:txBody>
      </p:sp>
      <p:grpSp>
        <p:nvGrpSpPr>
          <p:cNvPr id="4" name="组 3"/>
          <p:cNvGrpSpPr/>
          <p:nvPr/>
        </p:nvGrpSpPr>
        <p:grpSpPr>
          <a:xfrm>
            <a:off x="630160" y="2307361"/>
            <a:ext cx="10947475" cy="1524002"/>
            <a:chOff x="630160" y="2351530"/>
            <a:chExt cx="11387139" cy="1585208"/>
          </a:xfrm>
        </p:grpSpPr>
        <p:pic>
          <p:nvPicPr>
            <p:cNvPr id="25639" name="image51.jpeg"/>
            <p:cNvPicPr>
              <a:picLocks noChangeAspect="1"/>
            </p:cNvPicPr>
            <p:nvPr/>
          </p:nvPicPr>
          <p:blipFill>
            <a:blip r:embed="rId2" cstate="email"/>
            <a:srcRect/>
            <a:stretch>
              <a:fillRect/>
            </a:stretch>
          </p:blipFill>
          <p:spPr bwMode="auto">
            <a:xfrm>
              <a:off x="3501947" y="2351530"/>
              <a:ext cx="2801770" cy="10842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</p:pic>
        <p:pic>
          <p:nvPicPr>
            <p:cNvPr id="25641" name="image50.jpeg"/>
            <p:cNvPicPr>
              <a:picLocks noChangeAspect="1"/>
            </p:cNvPicPr>
            <p:nvPr/>
          </p:nvPicPr>
          <p:blipFill>
            <a:blip r:embed="rId3" cstate="email"/>
            <a:srcRect/>
            <a:stretch>
              <a:fillRect/>
            </a:stretch>
          </p:blipFill>
          <p:spPr bwMode="auto">
            <a:xfrm>
              <a:off x="630160" y="2351530"/>
              <a:ext cx="2803526" cy="10731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</p:pic>
        <p:grpSp>
          <p:nvGrpSpPr>
            <p:cNvPr id="25618" name="Group 564"/>
            <p:cNvGrpSpPr/>
            <p:nvPr/>
          </p:nvGrpSpPr>
          <p:grpSpPr bwMode="auto">
            <a:xfrm>
              <a:off x="6356274" y="2357300"/>
              <a:ext cx="2824164" cy="1182564"/>
              <a:chOff x="0" y="-60250"/>
              <a:chExt cx="2823342" cy="1183555"/>
            </a:xfrm>
          </p:grpSpPr>
          <p:sp>
            <p:nvSpPr>
              <p:cNvPr id="25636" name="Shape 562"/>
              <p:cNvSpPr>
                <a:spLocks noChangeArrowheads="1"/>
              </p:cNvSpPr>
              <p:nvPr/>
            </p:nvSpPr>
            <p:spPr bwMode="auto">
              <a:xfrm>
                <a:off x="0" y="0"/>
                <a:ext cx="2823342" cy="112330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400000"/>
                    <a:headEnd/>
                    <a:tailEnd/>
                  </a14:hiddenLine>
                </a:ext>
              </a:extLst>
            </p:spPr>
            <p:txBody>
              <a:bodyPr lIns="45718" tIns="45718" rIns="45718" bIns="45718" anchor="ctr"/>
              <a:lstStyle/>
              <a:p>
                <a:pPr eaLnBrk="1"/>
                <a:endParaRPr lang="zh-CN" altLang="zh-CN" sz="2000" b="1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等线" panose="02010600030101010101" charset="-122"/>
                </a:endParaRPr>
              </a:p>
            </p:txBody>
          </p:sp>
          <p:pic>
            <p:nvPicPr>
              <p:cNvPr id="25637" name="image52.jpeg"/>
              <p:cNvPicPr>
                <a:picLocks noChangeAspect="1"/>
              </p:cNvPicPr>
              <p:nvPr/>
            </p:nvPicPr>
            <p:blipFill>
              <a:blip r:embed="rId4" cstate="email"/>
              <a:srcRect/>
              <a:stretch>
                <a:fillRect/>
              </a:stretch>
            </p:blipFill>
            <p:spPr bwMode="auto">
              <a:xfrm>
                <a:off x="0" y="-60250"/>
                <a:ext cx="2807591" cy="11233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4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25619" name="image55.jpeg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9213774" y="2366828"/>
              <a:ext cx="2798763" cy="11128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</p:pic>
        <p:sp>
          <p:nvSpPr>
            <p:cNvPr id="25608" name="Shape 548"/>
            <p:cNvSpPr>
              <a:spLocks noChangeArrowheads="1"/>
            </p:cNvSpPr>
            <p:nvPr/>
          </p:nvSpPr>
          <p:spPr bwMode="auto">
            <a:xfrm>
              <a:off x="630160" y="3179127"/>
              <a:ext cx="2800350" cy="753427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txBody>
            <a:bodyPr lIns="45718" tIns="45718" rIns="45718" bIns="45718" anchor="ctr"/>
            <a:lstStyle>
              <a:lvl1pPr defTabSz="1006475"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1pPr>
              <a:lvl2pPr defTabSz="1006475"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2pPr>
              <a:lvl3pPr defTabSz="1006475"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3pPr>
              <a:lvl4pPr defTabSz="1006475"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4pPr>
              <a:lvl5pPr defTabSz="1006475"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5pPr>
              <a:lvl6pPr marL="457200" defTabSz="100647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6pPr>
              <a:lvl7pPr marL="914400" defTabSz="100647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7pPr>
              <a:lvl8pPr marL="1371600" defTabSz="100647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8pPr>
              <a:lvl9pPr marL="1828800" defTabSz="100647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9pPr>
            </a:lstStyle>
            <a:p>
              <a:pPr algn="ctr" eaLnBrk="1"/>
              <a:endParaRPr lang="zh-CN" altLang="zh-CN" sz="20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等线" panose="02010600030101010101" charset="-122"/>
              </a:endParaRPr>
            </a:p>
          </p:txBody>
        </p:sp>
        <p:sp>
          <p:nvSpPr>
            <p:cNvPr id="25609" name="Shape 549"/>
            <p:cNvSpPr>
              <a:spLocks noChangeArrowheads="1"/>
            </p:cNvSpPr>
            <p:nvPr/>
          </p:nvSpPr>
          <p:spPr bwMode="auto">
            <a:xfrm>
              <a:off x="630160" y="3387611"/>
              <a:ext cx="2800350" cy="3693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45718" tIns="45718" rIns="45718" bIns="45718" anchor="ctr">
              <a:spAutoFit/>
            </a:bodyPr>
            <a:lstStyle>
              <a:lvl1pPr defTabSz="1006475"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1pPr>
              <a:lvl2pPr defTabSz="1006475"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2pPr>
              <a:lvl3pPr defTabSz="1006475"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3pPr>
              <a:lvl4pPr defTabSz="1006475"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4pPr>
              <a:lvl5pPr defTabSz="1006475"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5pPr>
              <a:lvl6pPr marL="457200" defTabSz="100647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6pPr>
              <a:lvl7pPr marL="914400" defTabSz="100647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7pPr>
              <a:lvl8pPr marL="1371600" defTabSz="100647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8pPr>
              <a:lvl9pPr marL="1828800" defTabSz="100647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9pPr>
            </a:lstStyle>
            <a:p>
              <a:pPr algn="ctr" eaLnBrk="1"/>
              <a:r>
                <a:rPr lang="zh-CN" altLang="zh-CN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rPr>
                <a:t>软通动力创新研究院</a:t>
              </a:r>
            </a:p>
          </p:txBody>
        </p:sp>
        <p:sp>
          <p:nvSpPr>
            <p:cNvPr id="25610" name="Shape 550"/>
            <p:cNvSpPr>
              <a:spLocks noChangeArrowheads="1"/>
            </p:cNvSpPr>
            <p:nvPr/>
          </p:nvSpPr>
          <p:spPr bwMode="auto">
            <a:xfrm>
              <a:off x="3501948" y="3179127"/>
              <a:ext cx="2801937" cy="75184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txBody>
            <a:bodyPr lIns="45718" tIns="45718" rIns="45718" bIns="45718" anchor="ctr"/>
            <a:lstStyle>
              <a:lvl1pPr defTabSz="1006475"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1pPr>
              <a:lvl2pPr defTabSz="1006475"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2pPr>
              <a:lvl3pPr defTabSz="1006475"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3pPr>
              <a:lvl4pPr defTabSz="1006475"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4pPr>
              <a:lvl5pPr defTabSz="1006475"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5pPr>
              <a:lvl6pPr marL="457200" defTabSz="100647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6pPr>
              <a:lvl7pPr marL="914400" defTabSz="100647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7pPr>
              <a:lvl8pPr marL="1371600" defTabSz="100647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8pPr>
              <a:lvl9pPr marL="1828800" defTabSz="100647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9pPr>
            </a:lstStyle>
            <a:p>
              <a:pPr algn="ctr" eaLnBrk="1"/>
              <a:endParaRPr lang="zh-CN" altLang="zh-CN" sz="20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等线" panose="02010600030101010101" charset="-122"/>
              </a:endParaRPr>
            </a:p>
          </p:txBody>
        </p:sp>
        <p:sp>
          <p:nvSpPr>
            <p:cNvPr id="25611" name="Shape 551"/>
            <p:cNvSpPr>
              <a:spLocks noChangeArrowheads="1"/>
            </p:cNvSpPr>
            <p:nvPr/>
          </p:nvSpPr>
          <p:spPr bwMode="auto">
            <a:xfrm>
              <a:off x="3501948" y="3386024"/>
              <a:ext cx="2801937" cy="3693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45718" tIns="45718" rIns="45718" bIns="45718" anchor="ctr">
              <a:spAutoFit/>
            </a:bodyPr>
            <a:lstStyle>
              <a:lvl1pPr defTabSz="1006475"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1pPr>
              <a:lvl2pPr defTabSz="1006475"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2pPr>
              <a:lvl3pPr defTabSz="1006475"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3pPr>
              <a:lvl4pPr defTabSz="1006475"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4pPr>
              <a:lvl5pPr defTabSz="1006475"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5pPr>
              <a:lvl6pPr marL="457200" defTabSz="100647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6pPr>
              <a:lvl7pPr marL="914400" defTabSz="100647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7pPr>
              <a:lvl8pPr marL="1371600" defTabSz="100647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8pPr>
              <a:lvl9pPr marL="1828800" defTabSz="100647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9pPr>
            </a:lstStyle>
            <a:p>
              <a:pPr algn="ctr" eaLnBrk="1"/>
              <a:r>
                <a:rPr lang="zh-CN" altLang="zh-CN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rPr>
                <a:t>软通动力工程研究院</a:t>
              </a:r>
            </a:p>
          </p:txBody>
        </p:sp>
        <p:sp>
          <p:nvSpPr>
            <p:cNvPr id="25612" name="Shape 552"/>
            <p:cNvSpPr>
              <a:spLocks noChangeArrowheads="1"/>
            </p:cNvSpPr>
            <p:nvPr/>
          </p:nvSpPr>
          <p:spPr bwMode="auto">
            <a:xfrm>
              <a:off x="6356274" y="3179127"/>
              <a:ext cx="2803525" cy="757611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txBody>
            <a:bodyPr lIns="45718" tIns="45718" rIns="45718" bIns="45718" anchor="ctr"/>
            <a:lstStyle>
              <a:lvl1pPr defTabSz="1006475"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1pPr>
              <a:lvl2pPr defTabSz="1006475"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2pPr>
              <a:lvl3pPr defTabSz="1006475"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3pPr>
              <a:lvl4pPr defTabSz="1006475"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4pPr>
              <a:lvl5pPr defTabSz="1006475"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5pPr>
              <a:lvl6pPr marL="457200" defTabSz="100647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6pPr>
              <a:lvl7pPr marL="914400" defTabSz="100647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7pPr>
              <a:lvl8pPr marL="1371600" defTabSz="100647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8pPr>
              <a:lvl9pPr marL="1828800" defTabSz="100647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9pPr>
            </a:lstStyle>
            <a:p>
              <a:pPr algn="ctr" eaLnBrk="1"/>
              <a:endParaRPr lang="zh-CN" altLang="zh-CN" sz="20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等线" panose="02010600030101010101" charset="-122"/>
              </a:endParaRPr>
            </a:p>
          </p:txBody>
        </p:sp>
        <p:sp>
          <p:nvSpPr>
            <p:cNvPr id="25613" name="Shape 553"/>
            <p:cNvSpPr>
              <a:spLocks noChangeArrowheads="1"/>
            </p:cNvSpPr>
            <p:nvPr/>
          </p:nvSpPr>
          <p:spPr bwMode="auto">
            <a:xfrm>
              <a:off x="6341986" y="3371853"/>
              <a:ext cx="2803525" cy="3693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45718" tIns="45718" rIns="45718" bIns="45718" anchor="ctr">
              <a:spAutoFit/>
            </a:bodyPr>
            <a:lstStyle>
              <a:lvl1pPr defTabSz="1006475"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1pPr>
              <a:lvl2pPr defTabSz="1006475"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2pPr>
              <a:lvl3pPr defTabSz="1006475"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3pPr>
              <a:lvl4pPr defTabSz="1006475"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4pPr>
              <a:lvl5pPr defTabSz="1006475"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5pPr>
              <a:lvl6pPr marL="457200" defTabSz="100647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6pPr>
              <a:lvl7pPr marL="914400" defTabSz="100647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7pPr>
              <a:lvl8pPr marL="1371600" defTabSz="100647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8pPr>
              <a:lvl9pPr marL="1828800" defTabSz="100647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9pPr>
            </a:lstStyle>
            <a:p>
              <a:pPr algn="ctr" eaLnBrk="1"/>
              <a:r>
                <a:rPr lang="zh-CN" altLang="zh-CN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rPr>
                <a:t>国家地方联合工程实验室</a:t>
              </a:r>
            </a:p>
          </p:txBody>
        </p:sp>
        <p:sp>
          <p:nvSpPr>
            <p:cNvPr id="25614" name="Shape 554"/>
            <p:cNvSpPr>
              <a:spLocks noChangeArrowheads="1"/>
            </p:cNvSpPr>
            <p:nvPr/>
          </p:nvSpPr>
          <p:spPr bwMode="auto">
            <a:xfrm>
              <a:off x="9215362" y="3179127"/>
              <a:ext cx="2801937" cy="757611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txBody>
            <a:bodyPr lIns="45718" tIns="45718" rIns="45718" bIns="45718" anchor="ctr"/>
            <a:lstStyle>
              <a:lvl1pPr defTabSz="1006475"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1pPr>
              <a:lvl2pPr defTabSz="1006475"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2pPr>
              <a:lvl3pPr defTabSz="1006475"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3pPr>
              <a:lvl4pPr defTabSz="1006475"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4pPr>
              <a:lvl5pPr defTabSz="1006475"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5pPr>
              <a:lvl6pPr marL="457200" defTabSz="100647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6pPr>
              <a:lvl7pPr marL="914400" defTabSz="100647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7pPr>
              <a:lvl8pPr marL="1371600" defTabSz="100647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8pPr>
              <a:lvl9pPr marL="1828800" defTabSz="100647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9pPr>
            </a:lstStyle>
            <a:p>
              <a:pPr algn="ctr" eaLnBrk="1"/>
              <a:endParaRPr lang="zh-CN" altLang="zh-CN" sz="16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25615" name="Shape 555"/>
            <p:cNvSpPr>
              <a:spLocks noChangeArrowheads="1"/>
            </p:cNvSpPr>
            <p:nvPr/>
          </p:nvSpPr>
          <p:spPr bwMode="auto">
            <a:xfrm>
              <a:off x="9193135" y="3224493"/>
              <a:ext cx="2801937" cy="646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45718" tIns="45718" rIns="45718" bIns="45718" anchor="ctr">
              <a:spAutoFit/>
            </a:bodyPr>
            <a:lstStyle>
              <a:lvl1pPr defTabSz="1006475"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1pPr>
              <a:lvl2pPr defTabSz="1006475"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2pPr>
              <a:lvl3pPr defTabSz="1006475"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3pPr>
              <a:lvl4pPr defTabSz="1006475"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4pPr>
              <a:lvl5pPr defTabSz="1006475"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5pPr>
              <a:lvl6pPr marL="457200" defTabSz="100647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6pPr>
              <a:lvl7pPr marL="914400" defTabSz="100647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7pPr>
              <a:lvl8pPr marL="1371600" defTabSz="100647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8pPr>
              <a:lvl9pPr marL="1828800" defTabSz="100647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9pPr>
            </a:lstStyle>
            <a:p>
              <a:pPr algn="ctr" eaLnBrk="1"/>
              <a:r>
                <a:rPr lang="zh-CN" altLang="zh-CN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rPr>
                <a:t>发改委-中国智慧城市和</a:t>
              </a:r>
            </a:p>
            <a:p>
              <a:pPr algn="ctr" eaLnBrk="1"/>
              <a:r>
                <a:rPr lang="zh-CN" altLang="zh-CN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rPr>
                <a:t>大数据规划研究院</a:t>
              </a:r>
            </a:p>
          </p:txBody>
        </p:sp>
      </p:grpSp>
      <p:sp>
        <p:nvSpPr>
          <p:cNvPr id="25620" name="Shape 566"/>
          <p:cNvSpPr>
            <a:spLocks noChangeArrowheads="1"/>
          </p:cNvSpPr>
          <p:nvPr/>
        </p:nvSpPr>
        <p:spPr bwMode="auto">
          <a:xfrm>
            <a:off x="1" y="4113750"/>
            <a:ext cx="12255514" cy="464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wrap="square" lIns="45718" tIns="45718" rIns="45718" bIns="45718">
            <a:spAutoFit/>
          </a:bodyPr>
          <a:lstStyle/>
          <a:p>
            <a:pPr algn="ctr" eaLnBrk="1">
              <a:lnSpc>
                <a:spcPct val="120000"/>
              </a:lnSpc>
              <a:spcBef>
                <a:spcPts val="600"/>
              </a:spcBef>
            </a:pPr>
            <a:r>
              <a:rPr lang="zh-CN" altLang="zh-CN" sz="2200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27</a:t>
            </a:r>
            <a:r>
              <a:rPr lang="zh-CN" altLang="zh-CN" dirty="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个能力中心，</a:t>
            </a:r>
            <a:r>
              <a:rPr lang="zh-CN" altLang="zh-CN" sz="2200" b="1" dirty="0" smtClean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10</a:t>
            </a:r>
            <a:r>
              <a:rPr lang="zh-CN" altLang="zh-CN" dirty="0" smtClean="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个研究所</a:t>
            </a:r>
            <a:r>
              <a:rPr lang="zh-CN" altLang="en-US" dirty="0" smtClean="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，</a:t>
            </a:r>
            <a:r>
              <a:rPr lang="en-US" altLang="zh-CN" sz="2200" b="1" dirty="0" smtClean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5</a:t>
            </a:r>
            <a:r>
              <a:rPr lang="zh-CN" altLang="zh-CN" sz="2200" b="1" dirty="0" smtClean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0</a:t>
            </a:r>
            <a:r>
              <a:rPr lang="zh-CN" altLang="zh-CN" sz="2200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+</a:t>
            </a:r>
            <a:r>
              <a:rPr lang="zh-CN" altLang="zh-CN" dirty="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技术生态伙伴</a:t>
            </a:r>
            <a:r>
              <a:rPr lang="zh-CN" altLang="zh-CN" dirty="0" smtClean="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，</a:t>
            </a:r>
            <a:r>
              <a:rPr lang="zh-CN" altLang="zh-CN" dirty="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为持续创新提供原动力。</a:t>
            </a:r>
          </a:p>
        </p:txBody>
      </p:sp>
      <p:grpSp>
        <p:nvGrpSpPr>
          <p:cNvPr id="3" name="组 2"/>
          <p:cNvGrpSpPr/>
          <p:nvPr/>
        </p:nvGrpSpPr>
        <p:grpSpPr>
          <a:xfrm>
            <a:off x="542847" y="4905828"/>
            <a:ext cx="11030209" cy="1378752"/>
            <a:chOff x="542847" y="4521875"/>
            <a:chExt cx="11241087" cy="1405111"/>
          </a:xfrm>
        </p:grpSpPr>
        <p:sp>
          <p:nvSpPr>
            <p:cNvPr id="25622" name="Shape 568"/>
            <p:cNvSpPr>
              <a:spLocks noChangeArrowheads="1"/>
            </p:cNvSpPr>
            <p:nvPr/>
          </p:nvSpPr>
          <p:spPr bwMode="auto">
            <a:xfrm>
              <a:off x="542847" y="4521875"/>
              <a:ext cx="1404908" cy="140490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12700">
              <a:noFill/>
              <a:miter lim="800000"/>
            </a:ln>
          </p:spPr>
          <p:txBody>
            <a:bodyPr lIns="45718" tIns="45718" rIns="45718" bIns="45718" anchor="ctr"/>
            <a:lstStyle/>
            <a:p>
              <a:pPr eaLnBrk="1"/>
              <a:endParaRPr lang="zh-CN" altLang="zh-CN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25623" name="Shape 569"/>
            <p:cNvSpPr>
              <a:spLocks noChangeArrowheads="1"/>
            </p:cNvSpPr>
            <p:nvPr/>
          </p:nvSpPr>
          <p:spPr bwMode="auto">
            <a:xfrm>
              <a:off x="2183125" y="4521875"/>
              <a:ext cx="1404908" cy="140490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12700">
              <a:noFill/>
              <a:miter lim="800000"/>
            </a:ln>
          </p:spPr>
          <p:txBody>
            <a:bodyPr lIns="45718" tIns="45718" rIns="45718" bIns="45718" anchor="ctr"/>
            <a:lstStyle/>
            <a:p>
              <a:pPr eaLnBrk="1"/>
              <a:endParaRPr lang="zh-CN" altLang="zh-CN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25624" name="Shape 570"/>
            <p:cNvSpPr>
              <a:spLocks noChangeArrowheads="1"/>
            </p:cNvSpPr>
            <p:nvPr/>
          </p:nvSpPr>
          <p:spPr bwMode="auto">
            <a:xfrm>
              <a:off x="3823403" y="4522078"/>
              <a:ext cx="1402165" cy="140490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12700">
              <a:noFill/>
              <a:miter lim="800000"/>
            </a:ln>
          </p:spPr>
          <p:txBody>
            <a:bodyPr lIns="45718" tIns="45718" rIns="45718" bIns="45718" anchor="ctr"/>
            <a:lstStyle/>
            <a:p>
              <a:pPr eaLnBrk="1"/>
              <a:endParaRPr lang="zh-CN" altLang="zh-CN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25625" name="Shape 571"/>
            <p:cNvSpPr>
              <a:spLocks noChangeArrowheads="1"/>
            </p:cNvSpPr>
            <p:nvPr/>
          </p:nvSpPr>
          <p:spPr bwMode="auto">
            <a:xfrm>
              <a:off x="5460938" y="4521875"/>
              <a:ext cx="1404908" cy="140490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12700">
              <a:noFill/>
              <a:miter lim="800000"/>
            </a:ln>
          </p:spPr>
          <p:txBody>
            <a:bodyPr lIns="45718" tIns="45718" rIns="45718" bIns="45718" anchor="ctr"/>
            <a:lstStyle/>
            <a:p>
              <a:pPr eaLnBrk="1"/>
              <a:endParaRPr lang="zh-CN" altLang="zh-CN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25626" name="Shape 572"/>
            <p:cNvSpPr>
              <a:spLocks noChangeArrowheads="1"/>
            </p:cNvSpPr>
            <p:nvPr/>
          </p:nvSpPr>
          <p:spPr bwMode="auto">
            <a:xfrm>
              <a:off x="7101216" y="4521875"/>
              <a:ext cx="1404908" cy="140490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12700">
              <a:noFill/>
              <a:miter lim="800000"/>
            </a:ln>
          </p:spPr>
          <p:txBody>
            <a:bodyPr lIns="45718" tIns="45718" rIns="45718" bIns="45718" anchor="ctr"/>
            <a:lstStyle/>
            <a:p>
              <a:pPr eaLnBrk="1"/>
              <a:endParaRPr lang="zh-CN" altLang="zh-CN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25627" name="Shape 573"/>
            <p:cNvSpPr>
              <a:spLocks noChangeArrowheads="1"/>
            </p:cNvSpPr>
            <p:nvPr/>
          </p:nvSpPr>
          <p:spPr bwMode="auto">
            <a:xfrm>
              <a:off x="8741494" y="4522078"/>
              <a:ext cx="1402165" cy="140490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12700">
              <a:noFill/>
              <a:miter lim="800000"/>
            </a:ln>
          </p:spPr>
          <p:txBody>
            <a:bodyPr lIns="45718" tIns="45718" rIns="45718" bIns="45718" anchor="ctr"/>
            <a:lstStyle/>
            <a:p>
              <a:pPr eaLnBrk="1"/>
              <a:endParaRPr lang="zh-CN" altLang="zh-CN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25628" name="Shape 574"/>
            <p:cNvSpPr>
              <a:spLocks noChangeArrowheads="1"/>
            </p:cNvSpPr>
            <p:nvPr/>
          </p:nvSpPr>
          <p:spPr bwMode="auto">
            <a:xfrm>
              <a:off x="10379026" y="4521875"/>
              <a:ext cx="1404908" cy="140490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12700">
              <a:noFill/>
              <a:miter lim="800000"/>
            </a:ln>
          </p:spPr>
          <p:txBody>
            <a:bodyPr lIns="45718" tIns="45718" rIns="45718" bIns="45718" anchor="ctr"/>
            <a:lstStyle/>
            <a:p>
              <a:pPr eaLnBrk="1"/>
              <a:endParaRPr lang="zh-CN" altLang="zh-CN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25629" name="Shape 575"/>
            <p:cNvSpPr>
              <a:spLocks noChangeArrowheads="1"/>
            </p:cNvSpPr>
            <p:nvPr/>
          </p:nvSpPr>
          <p:spPr bwMode="auto">
            <a:xfrm>
              <a:off x="606586" y="4973345"/>
              <a:ext cx="1278126" cy="492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558800"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1pPr>
              <a:lvl2pPr defTabSz="558800"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2pPr>
              <a:lvl3pPr defTabSz="558800"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3pPr>
              <a:lvl4pPr defTabSz="558800"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4pPr>
              <a:lvl5pPr defTabSz="558800"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5pPr>
              <a:lvl6pPr marL="457200" defTabSz="55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6pPr>
              <a:lvl7pPr marL="914400" defTabSz="55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7pPr>
              <a:lvl8pPr marL="1371600" defTabSz="55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8pPr>
              <a:lvl9pPr marL="1828800" defTabSz="55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9pPr>
            </a:lstStyle>
            <a:p>
              <a:pPr algn="ctr" eaLnBrk="1"/>
              <a:r>
                <a:rPr lang="zh-CN" altLang="zh-CN" sz="1600" b="1" dirty="0">
                  <a:solidFill>
                    <a:srgbClr val="3A6DCB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rPr>
                <a:t>物联网技术</a:t>
              </a:r>
            </a:p>
            <a:p>
              <a:pPr algn="ctr" eaLnBrk="1"/>
              <a:r>
                <a:rPr lang="zh-CN" altLang="zh-CN" sz="1600" b="1" dirty="0">
                  <a:solidFill>
                    <a:srgbClr val="3A6DCB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rPr>
                <a:t>研究所</a:t>
              </a:r>
            </a:p>
          </p:txBody>
        </p:sp>
        <p:sp>
          <p:nvSpPr>
            <p:cNvPr id="25630" name="Shape 576"/>
            <p:cNvSpPr>
              <a:spLocks noChangeArrowheads="1"/>
            </p:cNvSpPr>
            <p:nvPr/>
          </p:nvSpPr>
          <p:spPr bwMode="auto">
            <a:xfrm>
              <a:off x="5524499" y="4973345"/>
              <a:ext cx="1278126" cy="492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558800"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1pPr>
              <a:lvl2pPr defTabSz="558800"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2pPr>
              <a:lvl3pPr defTabSz="558800"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3pPr>
              <a:lvl4pPr defTabSz="558800"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4pPr>
              <a:lvl5pPr defTabSz="558800"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5pPr>
              <a:lvl6pPr marL="457200" defTabSz="55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6pPr>
              <a:lvl7pPr marL="914400" defTabSz="55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7pPr>
              <a:lvl8pPr marL="1371600" defTabSz="55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8pPr>
              <a:lvl9pPr marL="1828800" defTabSz="55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9pPr>
            </a:lstStyle>
            <a:p>
              <a:pPr algn="ctr" eaLnBrk="1"/>
              <a:r>
                <a:rPr lang="zh-CN" altLang="zh-CN" sz="1600" b="1">
                  <a:solidFill>
                    <a:srgbClr val="3A6DCB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rPr>
                <a:t>大数据</a:t>
              </a:r>
            </a:p>
            <a:p>
              <a:pPr algn="ctr" eaLnBrk="1"/>
              <a:r>
                <a:rPr lang="zh-CN" altLang="zh-CN" sz="1600" b="1">
                  <a:solidFill>
                    <a:srgbClr val="3A6DCB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rPr>
                <a:t>研究所</a:t>
              </a:r>
            </a:p>
          </p:txBody>
        </p:sp>
        <p:sp>
          <p:nvSpPr>
            <p:cNvPr id="25631" name="Shape 577"/>
            <p:cNvSpPr>
              <a:spLocks noChangeArrowheads="1"/>
            </p:cNvSpPr>
            <p:nvPr/>
          </p:nvSpPr>
          <p:spPr bwMode="auto">
            <a:xfrm>
              <a:off x="8798688" y="4848927"/>
              <a:ext cx="1278127" cy="7412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558800"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1pPr>
              <a:lvl2pPr defTabSz="558800"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2pPr>
              <a:lvl3pPr defTabSz="558800"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3pPr>
              <a:lvl4pPr defTabSz="558800"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4pPr>
              <a:lvl5pPr defTabSz="558800"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5pPr>
              <a:lvl6pPr marL="457200" defTabSz="55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6pPr>
              <a:lvl7pPr marL="914400" defTabSz="55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7pPr>
              <a:lvl8pPr marL="1371600" defTabSz="55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8pPr>
              <a:lvl9pPr marL="1828800" defTabSz="55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9pPr>
            </a:lstStyle>
            <a:p>
              <a:pPr algn="ctr" eaLnBrk="1"/>
              <a:r>
                <a:rPr lang="zh-CN" altLang="zh-CN" sz="1600" b="1" dirty="0">
                  <a:solidFill>
                    <a:srgbClr val="3A6DCB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rPr>
                <a:t>人工智</a:t>
              </a:r>
              <a:r>
                <a:rPr lang="zh-CN" altLang="zh-CN" sz="1600" b="1" dirty="0" smtClean="0">
                  <a:solidFill>
                    <a:srgbClr val="3A6DCB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rPr>
                <a:t>能</a:t>
              </a:r>
              <a:endParaRPr lang="en-US" altLang="zh-CN" sz="1600" b="1" dirty="0" smtClean="0">
                <a:solidFill>
                  <a:srgbClr val="3A6DCB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endParaRPr>
            </a:p>
            <a:p>
              <a:pPr algn="ctr" eaLnBrk="1"/>
              <a:r>
                <a:rPr lang="zh-CN" altLang="zh-CN" sz="1600" b="1" dirty="0" smtClean="0">
                  <a:solidFill>
                    <a:srgbClr val="3A6DCB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rPr>
                <a:t>与深度</a:t>
              </a:r>
              <a:r>
                <a:rPr lang="zh-CN" altLang="zh-CN" sz="1600" b="1" dirty="0">
                  <a:solidFill>
                    <a:srgbClr val="3A6DCB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rPr>
                <a:t>学习</a:t>
              </a:r>
            </a:p>
            <a:p>
              <a:pPr algn="ctr" eaLnBrk="1"/>
              <a:r>
                <a:rPr lang="zh-CN" altLang="zh-CN" sz="1600" b="1" dirty="0">
                  <a:solidFill>
                    <a:srgbClr val="3A6DCB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rPr>
                <a:t>研究所</a:t>
              </a:r>
            </a:p>
          </p:txBody>
        </p:sp>
        <p:sp>
          <p:nvSpPr>
            <p:cNvPr id="25632" name="Shape 578"/>
            <p:cNvSpPr>
              <a:spLocks noChangeArrowheads="1"/>
            </p:cNvSpPr>
            <p:nvPr/>
          </p:nvSpPr>
          <p:spPr bwMode="auto">
            <a:xfrm>
              <a:off x="2250313" y="4850234"/>
              <a:ext cx="1278125" cy="7386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558800"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1pPr>
              <a:lvl2pPr defTabSz="558800"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2pPr>
              <a:lvl3pPr defTabSz="558800"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3pPr>
              <a:lvl4pPr defTabSz="558800"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4pPr>
              <a:lvl5pPr defTabSz="558800"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5pPr>
              <a:lvl6pPr marL="457200" defTabSz="55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6pPr>
              <a:lvl7pPr marL="914400" defTabSz="55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7pPr>
              <a:lvl8pPr marL="1371600" defTabSz="55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8pPr>
              <a:lvl9pPr marL="1828800" defTabSz="55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9pPr>
            </a:lstStyle>
            <a:p>
              <a:pPr algn="ctr" eaLnBrk="1"/>
              <a:r>
                <a:rPr lang="zh-CN" altLang="zh-CN" sz="1600" b="1" dirty="0">
                  <a:solidFill>
                    <a:srgbClr val="3A6DCB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rPr>
                <a:t>人机互动</a:t>
              </a:r>
            </a:p>
            <a:p>
              <a:pPr algn="ctr" eaLnBrk="1"/>
              <a:r>
                <a:rPr lang="zh-CN" altLang="zh-CN" sz="1600" b="1" dirty="0">
                  <a:solidFill>
                    <a:srgbClr val="3A6DCB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rPr>
                <a:t>与创新体验</a:t>
              </a:r>
            </a:p>
            <a:p>
              <a:pPr algn="ctr" eaLnBrk="1"/>
              <a:r>
                <a:rPr lang="zh-CN" altLang="zh-CN" sz="1600" b="1" dirty="0">
                  <a:solidFill>
                    <a:srgbClr val="3A6DCB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rPr>
                <a:t>研究所</a:t>
              </a:r>
            </a:p>
          </p:txBody>
        </p:sp>
        <p:sp>
          <p:nvSpPr>
            <p:cNvPr id="25633" name="Shape 579"/>
            <p:cNvSpPr>
              <a:spLocks noChangeArrowheads="1"/>
            </p:cNvSpPr>
            <p:nvPr/>
          </p:nvSpPr>
          <p:spPr bwMode="auto">
            <a:xfrm>
              <a:off x="3751159" y="4911887"/>
              <a:ext cx="1479179" cy="6153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wrap="square" lIns="60864" tIns="60864" rIns="60864" bIns="60864" anchor="ctr">
              <a:spAutoFit/>
            </a:bodyPr>
            <a:lstStyle>
              <a:lvl1pPr defTabSz="558800"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1pPr>
              <a:lvl2pPr defTabSz="558800"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2pPr>
              <a:lvl3pPr defTabSz="558800"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3pPr>
              <a:lvl4pPr defTabSz="558800"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4pPr>
              <a:lvl5pPr defTabSz="558800"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5pPr>
              <a:lvl6pPr marL="457200" defTabSz="55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6pPr>
              <a:lvl7pPr marL="914400" defTabSz="55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7pPr>
              <a:lvl8pPr marL="1371600" defTabSz="55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8pPr>
              <a:lvl9pPr marL="1828800" defTabSz="55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9pPr>
            </a:lstStyle>
            <a:p>
              <a:pPr algn="ctr" eaLnBrk="1"/>
              <a:r>
                <a:rPr lang="zh-CN" altLang="zh-CN" sz="1600" b="1">
                  <a:solidFill>
                    <a:srgbClr val="3A6DCB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rPr>
                <a:t>城市治理</a:t>
              </a:r>
            </a:p>
            <a:p>
              <a:pPr algn="ctr" eaLnBrk="1"/>
              <a:r>
                <a:rPr lang="zh-CN" altLang="zh-CN" sz="1600" b="1">
                  <a:solidFill>
                    <a:srgbClr val="3A6DCB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rPr>
                <a:t>研究所</a:t>
              </a:r>
            </a:p>
          </p:txBody>
        </p:sp>
        <p:sp>
          <p:nvSpPr>
            <p:cNvPr id="25634" name="Shape 580"/>
            <p:cNvSpPr>
              <a:spLocks noChangeArrowheads="1"/>
            </p:cNvSpPr>
            <p:nvPr/>
          </p:nvSpPr>
          <p:spPr bwMode="auto">
            <a:xfrm>
              <a:off x="7053923" y="4910799"/>
              <a:ext cx="1479179" cy="6175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wrap="square" lIns="60864" tIns="60864" rIns="60864" bIns="60864" anchor="ctr">
              <a:spAutoFit/>
            </a:bodyPr>
            <a:lstStyle>
              <a:lvl1pPr defTabSz="558800"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1pPr>
              <a:lvl2pPr defTabSz="558800"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2pPr>
              <a:lvl3pPr defTabSz="558800"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3pPr>
              <a:lvl4pPr defTabSz="558800"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4pPr>
              <a:lvl5pPr defTabSz="558800"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5pPr>
              <a:lvl6pPr marL="457200" defTabSz="55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6pPr>
              <a:lvl7pPr marL="914400" defTabSz="55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7pPr>
              <a:lvl8pPr marL="1371600" defTabSz="55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8pPr>
              <a:lvl9pPr marL="1828800" defTabSz="55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9pPr>
            </a:lstStyle>
            <a:p>
              <a:pPr algn="ctr" eaLnBrk="1"/>
              <a:r>
                <a:rPr lang="zh-CN" altLang="zh-CN" sz="1600" b="1" dirty="0">
                  <a:solidFill>
                    <a:srgbClr val="3A6DCB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rPr>
                <a:t>城市科学</a:t>
              </a:r>
              <a:r>
                <a:rPr lang="zh-CN" altLang="zh-CN" sz="1600" b="1" dirty="0" smtClean="0">
                  <a:solidFill>
                    <a:srgbClr val="3A6DCB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rPr>
                <a:t>规</a:t>
              </a:r>
              <a:endParaRPr lang="en-US" altLang="zh-CN" sz="1600" b="1" dirty="0" smtClean="0">
                <a:solidFill>
                  <a:srgbClr val="3A6DCB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endParaRPr>
            </a:p>
            <a:p>
              <a:pPr algn="ctr" eaLnBrk="1"/>
              <a:r>
                <a:rPr lang="zh-CN" altLang="zh-CN" sz="1600" b="1" dirty="0" smtClean="0">
                  <a:solidFill>
                    <a:srgbClr val="3A6DCB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rPr>
                <a:t>划研究所 </a:t>
              </a:r>
              <a:endParaRPr lang="zh-CN" altLang="zh-CN" sz="1600" b="1" dirty="0">
                <a:solidFill>
                  <a:srgbClr val="3A6DCB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25635" name="Shape 581"/>
            <p:cNvSpPr>
              <a:spLocks noChangeArrowheads="1"/>
            </p:cNvSpPr>
            <p:nvPr/>
          </p:nvSpPr>
          <p:spPr bwMode="auto">
            <a:xfrm>
              <a:off x="10488697" y="4910799"/>
              <a:ext cx="1278127" cy="439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558800"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1pPr>
              <a:lvl2pPr defTabSz="558800"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2pPr>
              <a:lvl3pPr defTabSz="558800"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3pPr>
              <a:lvl4pPr defTabSz="558800"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4pPr>
              <a:lvl5pPr defTabSz="558800"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5pPr>
              <a:lvl6pPr marL="457200" defTabSz="55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6pPr>
              <a:lvl7pPr marL="914400" defTabSz="55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7pPr>
              <a:lvl8pPr marL="1371600" defTabSz="55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8pPr>
              <a:lvl9pPr marL="1828800" defTabSz="55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9pPr>
            </a:lstStyle>
            <a:p>
              <a:pPr algn="ctr" eaLnBrk="1"/>
              <a:r>
                <a:rPr lang="en-US" altLang="zh-CN" sz="2800" b="1" dirty="0" smtClean="0">
                  <a:solidFill>
                    <a:srgbClr val="3A6DCB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rPr>
                <a:t>……</a:t>
              </a:r>
              <a:endParaRPr lang="zh-CN" altLang="zh-CN" sz="4000" b="1" dirty="0">
                <a:solidFill>
                  <a:srgbClr val="3A6DCB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endParaRPr>
            </a:p>
          </p:txBody>
        </p:sp>
      </p:grp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7697" b="7697"/>
          <a:stretch/>
        </p:blipFill>
        <p:spPr>
          <a:xfrm>
            <a:off x="0" y="2319120"/>
            <a:ext cx="12192000" cy="3868220"/>
          </a:xfrm>
          <a:prstGeom prst="rect">
            <a:avLst/>
          </a:prstGeom>
        </p:spPr>
      </p:pic>
      <p:sp>
        <p:nvSpPr>
          <p:cNvPr id="27654" name="Shape 625"/>
          <p:cNvSpPr>
            <a:spLocks noChangeArrowheads="1"/>
          </p:cNvSpPr>
          <p:nvPr/>
        </p:nvSpPr>
        <p:spPr bwMode="auto">
          <a:xfrm>
            <a:off x="541731" y="1032423"/>
            <a:ext cx="10825860" cy="10156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wrap="square" lIns="45718" tIns="45718" rIns="45718" bIns="45718">
            <a:spAutoFit/>
          </a:bodyPr>
          <a:lstStyle/>
          <a:p>
            <a:pPr eaLnBrk="1">
              <a:lnSpc>
                <a:spcPct val="150000"/>
              </a:lnSpc>
            </a:pPr>
            <a:r>
              <a:rPr lang="zh-CN" altLang="zh-CN" sz="20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以培养专业化IT人才为目标，从IT培训到形成教育生态</a:t>
            </a:r>
            <a:r>
              <a:rPr lang="zh-CN" altLang="zh-CN" sz="2000" b="1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。</a:t>
            </a:r>
            <a:endParaRPr lang="en-US" altLang="zh-CN" sz="2000" b="1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  <a:p>
            <a:pPr eaLnBrk="1">
              <a:lnSpc>
                <a:spcPct val="150000"/>
              </a:lnSpc>
            </a:pPr>
            <a:r>
              <a:rPr lang="zh-CN" altLang="zh-CN" sz="2000" b="1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为公司打造人才供应链</a:t>
            </a:r>
            <a:r>
              <a:rPr lang="zh-CN" altLang="en-US" sz="2000" b="1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，支持公司战略发展</a:t>
            </a:r>
            <a:r>
              <a:rPr lang="zh-CN" altLang="zh-CN" sz="2000" b="1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；</a:t>
            </a:r>
            <a:r>
              <a:rPr lang="zh-CN" altLang="en-US" sz="2000" b="1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为</a:t>
            </a:r>
            <a:r>
              <a:rPr lang="zh-CN" altLang="zh-CN" sz="2000" b="1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城市培育专业技术人才</a:t>
            </a:r>
            <a:r>
              <a:rPr lang="zh-CN" altLang="en-US" sz="2000" b="1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，形成产业人才资源库</a:t>
            </a:r>
            <a:r>
              <a:rPr lang="zh-CN" altLang="zh-CN" sz="2000" b="1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。</a:t>
            </a:r>
            <a:endParaRPr lang="zh-CN" altLang="zh-CN" sz="2000" b="1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27681" name="Shape 652"/>
          <p:cNvSpPr>
            <a:spLocks noChangeArrowheads="1"/>
          </p:cNvSpPr>
          <p:nvPr/>
        </p:nvSpPr>
        <p:spPr bwMode="auto">
          <a:xfrm>
            <a:off x="2363821" y="29021"/>
            <a:ext cx="4114800" cy="4801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45718" tIns="45718" rIns="45718" bIns="45718" anchor="ctr">
            <a:spAutoFit/>
          </a:bodyPr>
          <a:lstStyle/>
          <a:p>
            <a:pPr eaLnBrk="1">
              <a:lnSpc>
                <a:spcPct val="90000"/>
              </a:lnSpc>
            </a:pPr>
            <a:r>
              <a:rPr lang="zh-CN" altLang="zh-CN" sz="2800" b="1" dirty="0">
                <a:solidFill>
                  <a:srgbClr val="3A6DCB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软通大学，</a:t>
            </a:r>
            <a:r>
              <a:rPr lang="zh-CN" altLang="zh-CN" sz="2800" b="1" dirty="0" smtClean="0">
                <a:solidFill>
                  <a:srgbClr val="3A6DCB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培养</a:t>
            </a:r>
            <a:r>
              <a:rPr lang="zh-CN" altLang="en-US" sz="2800" b="1" dirty="0">
                <a:solidFill>
                  <a:srgbClr val="3A6DCB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优秀</a:t>
            </a:r>
            <a:r>
              <a:rPr lang="zh-CN" altLang="zh-CN" sz="2800" b="1" dirty="0" smtClean="0">
                <a:solidFill>
                  <a:srgbClr val="3A6DCB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人才</a:t>
            </a:r>
            <a:endParaRPr lang="zh-CN" altLang="zh-CN" sz="2800" b="1" dirty="0">
              <a:solidFill>
                <a:srgbClr val="3A6DCB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</p:txBody>
      </p:sp>
      <p:grpSp>
        <p:nvGrpSpPr>
          <p:cNvPr id="10" name="组 9"/>
          <p:cNvGrpSpPr/>
          <p:nvPr/>
        </p:nvGrpSpPr>
        <p:grpSpPr>
          <a:xfrm>
            <a:off x="8741677" y="3331431"/>
            <a:ext cx="2625913" cy="1843599"/>
            <a:chOff x="8741677" y="3257644"/>
            <a:chExt cx="2625913" cy="1843599"/>
          </a:xfrm>
        </p:grpSpPr>
        <p:sp>
          <p:nvSpPr>
            <p:cNvPr id="105" name="Shape 232"/>
            <p:cNvSpPr/>
            <p:nvPr/>
          </p:nvSpPr>
          <p:spPr>
            <a:xfrm>
              <a:off x="8741677" y="3257644"/>
              <a:ext cx="2625913" cy="1843599"/>
            </a:xfrm>
            <a:prstGeom prst="rect">
              <a:avLst/>
            </a:prstGeom>
            <a:solidFill>
              <a:schemeClr val="bg1">
                <a:alpha val="67059"/>
              </a:schemeClr>
            </a:solidFill>
            <a:ln w="12700">
              <a:miter lim="400000"/>
            </a:ln>
          </p:spPr>
          <p:txBody>
            <a:bodyPr lIns="45718" tIns="45718" rIns="45718" bIns="45718" anchor="ctr"/>
            <a:lstStyle/>
            <a:p>
              <a:pPr eaLnBrk="1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ern="0" dirty="0">
                <a:solidFill>
                  <a:schemeClr val="tx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  <a:sym typeface="Calibri" panose="020F0502020204030204"/>
              </a:endParaRPr>
            </a:p>
          </p:txBody>
        </p:sp>
        <p:sp>
          <p:nvSpPr>
            <p:cNvPr id="76" name="Shape 645"/>
            <p:cNvSpPr>
              <a:spLocks noChangeArrowheads="1"/>
            </p:cNvSpPr>
            <p:nvPr/>
          </p:nvSpPr>
          <p:spPr bwMode="auto">
            <a:xfrm>
              <a:off x="9021150" y="3500599"/>
              <a:ext cx="1999902" cy="338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wrap="none" lIns="45718" tIns="45718" rIns="45718" bIns="45718">
              <a:spAutoFit/>
            </a:bodyPr>
            <a:lstStyle>
              <a:lvl1pPr defTabSz="912495"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1pPr>
              <a:lvl2pPr defTabSz="912495"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2pPr>
              <a:lvl3pPr defTabSz="912495"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3pPr>
              <a:lvl4pPr defTabSz="912495"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4pPr>
              <a:lvl5pPr defTabSz="912495"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5pPr>
              <a:lvl6pPr marL="457200" defTabSz="91249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6pPr>
              <a:lvl7pPr marL="914400" defTabSz="91249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7pPr>
              <a:lvl8pPr marL="1371600" defTabSz="91249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8pPr>
              <a:lvl9pPr marL="1828800" defTabSz="91249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9pPr>
            </a:lstStyle>
            <a:p>
              <a:pPr eaLnBrk="1"/>
              <a:r>
                <a:rPr lang="zh-CN" altLang="zh-CN" sz="1600" b="1" dirty="0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rPr>
                <a:t>业务</a:t>
              </a:r>
              <a:r>
                <a:rPr lang="zh-CN" altLang="zh-CN" sz="1600" b="1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rPr>
                <a:t>推进与生态构建</a:t>
              </a:r>
            </a:p>
          </p:txBody>
        </p:sp>
        <p:sp>
          <p:nvSpPr>
            <p:cNvPr id="82" name="Shape 651"/>
            <p:cNvSpPr>
              <a:spLocks noChangeArrowheads="1"/>
            </p:cNvSpPr>
            <p:nvPr/>
          </p:nvSpPr>
          <p:spPr bwMode="auto">
            <a:xfrm>
              <a:off x="8986530" y="3843018"/>
              <a:ext cx="2112113" cy="1052592"/>
            </a:xfrm>
            <a:prstGeom prst="rect">
              <a:avLst/>
            </a:prstGeom>
            <a:noFill/>
            <a:ln w="12700">
              <a:noFill/>
              <a:miter lim="400000"/>
            </a:ln>
          </p:spPr>
          <p:txBody>
            <a:bodyPr wrap="none" lIns="45718" tIns="45718" rIns="45718" bIns="45718">
              <a:spAutoFit/>
            </a:bodyPr>
            <a:lstStyle>
              <a:lvl1pPr defTabSz="912495"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1pPr>
              <a:lvl2pPr defTabSz="912495"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2pPr>
              <a:lvl3pPr defTabSz="912495"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3pPr>
              <a:lvl4pPr defTabSz="912495"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4pPr>
              <a:lvl5pPr defTabSz="912495"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5pPr>
              <a:lvl6pPr marL="457200" defTabSz="91249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6pPr>
              <a:lvl7pPr marL="914400" defTabSz="91249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7pPr>
              <a:lvl8pPr marL="1371600" defTabSz="91249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8pPr>
              <a:lvl9pPr marL="1828800" defTabSz="91249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9pPr>
            </a:lstStyle>
            <a:p>
              <a:pPr eaLnBrk="1">
                <a:lnSpc>
                  <a:spcPct val="130000"/>
                </a:lnSpc>
                <a:buSzPct val="100000"/>
              </a:pPr>
              <a:r>
                <a:rPr lang="zh-CN" altLang="zh-CN" sz="1200" b="1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等线" panose="02010600030101010101" charset="-122"/>
                </a:rPr>
                <a:t>目标客户</a:t>
              </a:r>
              <a:r>
                <a:rPr lang="zh-CN" altLang="zh-CN" sz="1200" b="1" dirty="0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等线" panose="02010600030101010101" charset="-122"/>
                </a:rPr>
                <a:t>：</a:t>
              </a:r>
              <a:endParaRPr lang="en-US" altLang="zh-CN" sz="12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等线" panose="02010600030101010101" charset="-122"/>
              </a:endParaRPr>
            </a:p>
            <a:p>
              <a:pPr marL="171450" indent="-171450" eaLnBrk="1">
                <a:lnSpc>
                  <a:spcPct val="130000"/>
                </a:lnSpc>
                <a:buSzPct val="100000"/>
                <a:buFont typeface="Arial" charset="0"/>
                <a:buChar char="•"/>
              </a:pPr>
              <a:r>
                <a:rPr lang="zh-CN" altLang="zh-CN" sz="1200" dirty="0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等线" panose="02010600030101010101" charset="-122"/>
                </a:rPr>
                <a:t>大学生</a:t>
              </a:r>
              <a:r>
                <a:rPr lang="zh-CN" altLang="zh-CN" sz="1200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等线" panose="02010600030101010101" charset="-122"/>
                </a:rPr>
                <a:t>、智慧城市从业</a:t>
              </a:r>
              <a:r>
                <a:rPr lang="zh-CN" altLang="zh-CN" sz="1200" dirty="0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等线" panose="02010600030101010101" charset="-122"/>
                </a:rPr>
                <a:t>人员</a:t>
              </a:r>
              <a:endParaRPr lang="en-US" altLang="zh-CN" sz="12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等线" panose="02010600030101010101" charset="-122"/>
              </a:endParaRPr>
            </a:p>
            <a:p>
              <a:pPr marL="171450" indent="-171450" eaLnBrk="1">
                <a:lnSpc>
                  <a:spcPct val="130000"/>
                </a:lnSpc>
                <a:buSzPct val="100000"/>
                <a:buFont typeface="Arial" charset="0"/>
                <a:buChar char="•"/>
              </a:pPr>
              <a:r>
                <a:rPr lang="zh-CN" altLang="zh-CN" sz="1200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等线" panose="02010600030101010101" charset="-122"/>
                </a:rPr>
                <a:t>企业现有的和潜在的客户</a:t>
              </a:r>
            </a:p>
            <a:p>
              <a:pPr marL="171450" indent="-171450" eaLnBrk="1">
                <a:lnSpc>
                  <a:spcPct val="130000"/>
                </a:lnSpc>
                <a:buSzPct val="100000"/>
                <a:buFont typeface="Arial" charset="0"/>
                <a:buChar char="•"/>
              </a:pPr>
              <a:r>
                <a:rPr lang="zh-CN" altLang="zh-CN" sz="1200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等线" panose="02010600030101010101" charset="-122"/>
                </a:rPr>
                <a:t>供应商与合作</a:t>
              </a:r>
              <a:r>
                <a:rPr lang="zh-CN" altLang="zh-CN" sz="1200" dirty="0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等线" panose="02010600030101010101" charset="-122"/>
                </a:rPr>
                <a:t>伙伴</a:t>
              </a:r>
              <a:endParaRPr lang="zh-CN" altLang="zh-CN" sz="1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等线" panose="02010600030101010101" charset="-122"/>
              </a:endParaRPr>
            </a:p>
          </p:txBody>
        </p:sp>
      </p:grpSp>
      <p:grpSp>
        <p:nvGrpSpPr>
          <p:cNvPr id="8" name="组 7"/>
          <p:cNvGrpSpPr/>
          <p:nvPr/>
        </p:nvGrpSpPr>
        <p:grpSpPr>
          <a:xfrm>
            <a:off x="4781393" y="3027662"/>
            <a:ext cx="2451136" cy="2451136"/>
            <a:chOff x="5111885" y="1532935"/>
            <a:chExt cx="2451136" cy="2451136"/>
          </a:xfrm>
        </p:grpSpPr>
        <p:sp>
          <p:nvSpPr>
            <p:cNvPr id="33" name="Shape 232"/>
            <p:cNvSpPr/>
            <p:nvPr/>
          </p:nvSpPr>
          <p:spPr>
            <a:xfrm>
              <a:off x="5111885" y="1532935"/>
              <a:ext cx="2451136" cy="2451136"/>
            </a:xfrm>
            <a:prstGeom prst="rect">
              <a:avLst/>
            </a:prstGeom>
            <a:solidFill>
              <a:srgbClr val="0070C0">
                <a:alpha val="83137"/>
              </a:srgbClr>
            </a:solidFill>
            <a:ln w="12700">
              <a:miter lim="400000"/>
            </a:ln>
          </p:spPr>
          <p:txBody>
            <a:bodyPr lIns="45718" tIns="45718" rIns="45718" bIns="45718" anchor="ctr"/>
            <a:lstStyle/>
            <a:p>
              <a:pPr algn="ctr" eaLnBrk="1"/>
              <a:r>
                <a:rPr lang="zh-CN" altLang="zh-CN" sz="32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等线" panose="02010600030101010101" charset="-122"/>
                </a:rPr>
                <a:t>软通</a:t>
              </a:r>
              <a:r>
                <a:rPr lang="zh-CN" altLang="zh-CN" sz="3200" b="1" dirty="0" smtClean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等线" panose="02010600030101010101" charset="-122"/>
                </a:rPr>
                <a:t>大学</a:t>
              </a:r>
              <a:endParaRPr lang="en-US" altLang="zh-CN" sz="3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等线" panose="02010600030101010101" charset="-122"/>
              </a:endParaRPr>
            </a:p>
            <a:p>
              <a:pPr algn="ctr" eaLnBrk="1"/>
              <a:endParaRPr lang="en-US" altLang="zh-CN" sz="14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等线" panose="02010600030101010101" charset="-122"/>
              </a:endParaRPr>
            </a:p>
            <a:p>
              <a:pPr algn="ctr" eaLnBrk="1"/>
              <a:endParaRPr lang="zh-CN" altLang="zh-CN" sz="3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等线" panose="02010600030101010101" charset="-122"/>
              </a:endParaRPr>
            </a:p>
          </p:txBody>
        </p:sp>
        <p:sp>
          <p:nvSpPr>
            <p:cNvPr id="73" name="Shape 634"/>
            <p:cNvSpPr>
              <a:spLocks noChangeArrowheads="1"/>
            </p:cNvSpPr>
            <p:nvPr/>
          </p:nvSpPr>
          <p:spPr bwMode="auto">
            <a:xfrm>
              <a:off x="5294077" y="2969481"/>
              <a:ext cx="2098458" cy="338550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 lIns="45718" tIns="45718" rIns="45718" bIns="45718">
              <a:spAutoFit/>
            </a:bodyPr>
            <a:lstStyle/>
            <a:p>
              <a:pPr algn="ctr" eaLnBrk="1"/>
              <a:r>
                <a:rPr lang="zh-CN" altLang="zh-CN" sz="16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等线" panose="02010600030101010101" charset="-122"/>
                </a:rPr>
                <a:t>IT技术学院</a:t>
              </a:r>
            </a:p>
          </p:txBody>
        </p:sp>
        <p:sp>
          <p:nvSpPr>
            <p:cNvPr id="74" name="Shape 635"/>
            <p:cNvSpPr>
              <a:spLocks noChangeArrowheads="1"/>
            </p:cNvSpPr>
            <p:nvPr/>
          </p:nvSpPr>
          <p:spPr bwMode="auto">
            <a:xfrm>
              <a:off x="5293305" y="3262973"/>
              <a:ext cx="2100002" cy="338550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 lIns="45718" tIns="45718" rIns="45718" bIns="45718">
              <a:spAutoFit/>
            </a:bodyPr>
            <a:lstStyle/>
            <a:p>
              <a:pPr algn="ctr" eaLnBrk="1"/>
              <a:r>
                <a:rPr lang="zh-CN" altLang="zh-CN" sz="16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等线" panose="02010600030101010101" charset="-122"/>
                </a:rPr>
                <a:t>领导力学院</a:t>
              </a:r>
            </a:p>
          </p:txBody>
        </p:sp>
        <p:sp>
          <p:nvSpPr>
            <p:cNvPr id="75" name="Shape 636"/>
            <p:cNvSpPr>
              <a:spLocks noChangeArrowheads="1"/>
            </p:cNvSpPr>
            <p:nvPr/>
          </p:nvSpPr>
          <p:spPr bwMode="auto">
            <a:xfrm>
              <a:off x="5293305" y="2675988"/>
              <a:ext cx="2100002" cy="338550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 lIns="45718" tIns="45718" rIns="45718" bIns="45718">
              <a:spAutoFit/>
            </a:bodyPr>
            <a:lstStyle>
              <a:lvl1pPr defTabSz="912495"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1pPr>
              <a:lvl2pPr defTabSz="912495"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2pPr>
              <a:lvl3pPr defTabSz="912495"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3pPr>
              <a:lvl4pPr defTabSz="912495"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4pPr>
              <a:lvl5pPr defTabSz="912495"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5pPr>
              <a:lvl6pPr marL="457200" defTabSz="91249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6pPr>
              <a:lvl7pPr marL="914400" defTabSz="91249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7pPr>
              <a:lvl8pPr marL="1371600" defTabSz="91249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8pPr>
              <a:lvl9pPr marL="1828800" defTabSz="91249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9pPr>
            </a:lstStyle>
            <a:p>
              <a:pPr algn="ctr" eaLnBrk="1"/>
              <a:r>
                <a:rPr lang="zh-CN" altLang="zh-CN" sz="16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等线" panose="02010600030101010101" charset="-122"/>
                </a:rPr>
                <a:t>创新创业学院</a:t>
              </a:r>
            </a:p>
          </p:txBody>
        </p:sp>
      </p:grpSp>
      <p:grpSp>
        <p:nvGrpSpPr>
          <p:cNvPr id="11" name="组 10"/>
          <p:cNvGrpSpPr/>
          <p:nvPr/>
        </p:nvGrpSpPr>
        <p:grpSpPr>
          <a:xfrm>
            <a:off x="646333" y="3345673"/>
            <a:ext cx="2625913" cy="1815115"/>
            <a:chOff x="646333" y="3271887"/>
            <a:chExt cx="2625913" cy="1815115"/>
          </a:xfrm>
        </p:grpSpPr>
        <p:sp>
          <p:nvSpPr>
            <p:cNvPr id="104" name="Shape 232"/>
            <p:cNvSpPr/>
            <p:nvPr/>
          </p:nvSpPr>
          <p:spPr>
            <a:xfrm>
              <a:off x="646333" y="3271887"/>
              <a:ext cx="2625913" cy="1815115"/>
            </a:xfrm>
            <a:prstGeom prst="rect">
              <a:avLst/>
            </a:prstGeom>
            <a:solidFill>
              <a:schemeClr val="bg1">
                <a:alpha val="67059"/>
              </a:schemeClr>
            </a:solidFill>
            <a:ln w="12700">
              <a:miter lim="400000"/>
            </a:ln>
          </p:spPr>
          <p:txBody>
            <a:bodyPr lIns="45718" tIns="45718" rIns="45718" bIns="45718" anchor="ctr"/>
            <a:lstStyle/>
            <a:p>
              <a:pPr eaLnBrk="1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ern="0" dirty="0">
                <a:solidFill>
                  <a:schemeClr val="tx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  <a:sym typeface="Calibri" panose="020F0502020204030204"/>
              </a:endParaRPr>
            </a:p>
          </p:txBody>
        </p:sp>
        <p:sp>
          <p:nvSpPr>
            <p:cNvPr id="72" name="Shape 645"/>
            <p:cNvSpPr>
              <a:spLocks noChangeArrowheads="1"/>
            </p:cNvSpPr>
            <p:nvPr/>
          </p:nvSpPr>
          <p:spPr bwMode="auto">
            <a:xfrm>
              <a:off x="1083707" y="3537013"/>
              <a:ext cx="1938988" cy="338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wrap="none" lIns="45718" tIns="45718" rIns="45718" bIns="45718">
              <a:spAutoFit/>
            </a:bodyPr>
            <a:lstStyle>
              <a:lvl1pPr defTabSz="912495"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1pPr>
              <a:lvl2pPr defTabSz="912495"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2pPr>
              <a:lvl3pPr defTabSz="912495"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3pPr>
              <a:lvl4pPr defTabSz="912495"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4pPr>
              <a:lvl5pPr defTabSz="912495"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5pPr>
              <a:lvl6pPr marL="457200" defTabSz="91249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6pPr>
              <a:lvl7pPr marL="914400" defTabSz="91249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7pPr>
              <a:lvl8pPr marL="1371600" defTabSz="91249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8pPr>
              <a:lvl9pPr marL="1828800" defTabSz="91249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9pPr>
            </a:lstStyle>
            <a:p>
              <a:pPr algn="r" eaLnBrk="1"/>
              <a:r>
                <a:rPr lang="zh-CN" altLang="zh-CN" sz="1600" b="1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rPr>
                <a:t>人才保障与能力积累</a:t>
              </a:r>
            </a:p>
          </p:txBody>
        </p:sp>
        <p:sp>
          <p:nvSpPr>
            <p:cNvPr id="35" name="Shape 638"/>
            <p:cNvSpPr>
              <a:spLocks noChangeArrowheads="1"/>
            </p:cNvSpPr>
            <p:nvPr/>
          </p:nvSpPr>
          <p:spPr bwMode="auto">
            <a:xfrm>
              <a:off x="885370" y="3912174"/>
              <a:ext cx="2147837" cy="978725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 lIns="45718" tIns="45718" rIns="45718" bIns="45718">
              <a:spAutoFit/>
            </a:bodyPr>
            <a:lstStyle>
              <a:lvl1pPr defTabSz="912495"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1pPr>
              <a:lvl2pPr defTabSz="912495"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2pPr>
              <a:lvl3pPr defTabSz="912495"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3pPr>
              <a:lvl4pPr defTabSz="912495"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4pPr>
              <a:lvl5pPr defTabSz="912495"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5pPr>
              <a:lvl6pPr marL="457200" defTabSz="91249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6pPr>
              <a:lvl7pPr marL="914400" defTabSz="91249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7pPr>
              <a:lvl8pPr marL="1371600" defTabSz="91249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8pPr>
              <a:lvl9pPr marL="1828800" defTabSz="91249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9pPr>
            </a:lstStyle>
            <a:p>
              <a:pPr algn="r" eaLnBrk="1">
                <a:lnSpc>
                  <a:spcPct val="120000"/>
                </a:lnSpc>
              </a:pPr>
              <a:r>
                <a:rPr lang="zh-CN" altLang="zh-CN" sz="1200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等线" panose="02010600030101010101" charset="-122"/>
                </a:rPr>
                <a:t>企业</a:t>
              </a:r>
              <a:r>
                <a:rPr lang="zh-CN" altLang="zh-CN" sz="1200" dirty="0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等线" panose="02010600030101010101" charset="-122"/>
                </a:rPr>
                <a:t>战略</a:t>
              </a:r>
              <a:endParaRPr lang="en-US" altLang="zh-CN" sz="12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等线" panose="02010600030101010101" charset="-122"/>
              </a:endParaRPr>
            </a:p>
            <a:p>
              <a:pPr algn="r" eaLnBrk="1">
                <a:lnSpc>
                  <a:spcPct val="120000"/>
                </a:lnSpc>
              </a:pPr>
              <a:r>
                <a:rPr lang="zh-CN" altLang="zh-CN" sz="1200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等线" panose="02010600030101010101" charset="-122"/>
                </a:rPr>
                <a:t>人才需求</a:t>
              </a:r>
              <a:r>
                <a:rPr lang="zh-CN" altLang="zh-CN" sz="1200" dirty="0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等线" panose="02010600030101010101" charset="-122"/>
                </a:rPr>
                <a:t>分析</a:t>
              </a:r>
              <a:r>
                <a:rPr lang="zh-CN" altLang="en-US" sz="1200" dirty="0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等线" panose="02010600030101010101" charset="-122"/>
                </a:rPr>
                <a:t> </a:t>
              </a:r>
              <a:endParaRPr lang="en-US" altLang="zh-CN" sz="12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等线" panose="02010600030101010101" charset="-122"/>
              </a:endParaRPr>
            </a:p>
            <a:p>
              <a:pPr algn="r" eaLnBrk="1">
                <a:lnSpc>
                  <a:spcPct val="120000"/>
                </a:lnSpc>
              </a:pPr>
              <a:r>
                <a:rPr lang="zh-CN" altLang="zh-CN" sz="1200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等线" panose="02010600030101010101" charset="-122"/>
                </a:rPr>
                <a:t>人才解决</a:t>
              </a:r>
              <a:r>
                <a:rPr lang="zh-CN" altLang="zh-CN" sz="1200" dirty="0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等线" panose="02010600030101010101" charset="-122"/>
                </a:rPr>
                <a:t>方案</a:t>
              </a:r>
              <a:r>
                <a:rPr lang="zh-CN" altLang="en-US" sz="1200" dirty="0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等线" panose="02010600030101010101" charset="-122"/>
                </a:rPr>
                <a:t> </a:t>
              </a:r>
              <a:endParaRPr lang="en-US" altLang="zh-CN" sz="12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等线" panose="02010600030101010101" charset="-122"/>
              </a:endParaRPr>
            </a:p>
            <a:p>
              <a:pPr algn="r" eaLnBrk="1">
                <a:lnSpc>
                  <a:spcPct val="120000"/>
                </a:lnSpc>
              </a:pPr>
              <a:r>
                <a:rPr lang="zh-CN" altLang="zh-CN" sz="1200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等线" panose="02010600030101010101" charset="-122"/>
                </a:rPr>
                <a:t>内部人才</a:t>
              </a:r>
              <a:r>
                <a:rPr lang="zh-CN" altLang="zh-CN" sz="1200" dirty="0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等线" panose="02010600030101010101" charset="-122"/>
                </a:rPr>
                <a:t>需求</a:t>
              </a:r>
              <a:r>
                <a:rPr lang="zh-CN" altLang="en-US" sz="1200" dirty="0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等线" panose="02010600030101010101" charset="-122"/>
                </a:rPr>
                <a:t> </a:t>
              </a:r>
              <a:endParaRPr lang="zh-CN" altLang="zh-CN" sz="1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等线" panose="02010600030101010101" charset="-122"/>
              </a:endParaRPr>
            </a:p>
          </p:txBody>
        </p:sp>
      </p:grpSp>
      <p:sp>
        <p:nvSpPr>
          <p:cNvPr id="9" name="三角形 8"/>
          <p:cNvSpPr/>
          <p:nvPr/>
        </p:nvSpPr>
        <p:spPr>
          <a:xfrm rot="5400000">
            <a:off x="7283725" y="4142118"/>
            <a:ext cx="257780" cy="222224"/>
          </a:xfrm>
          <a:prstGeom prst="triangle">
            <a:avLst/>
          </a:prstGeom>
          <a:solidFill>
            <a:srgbClr val="FFFFFF"/>
          </a:solidFill>
          <a:ln w="25400" cap="flat">
            <a:noFill/>
            <a:prstDash val="solid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sp>
        <p:nvSpPr>
          <p:cNvPr id="37" name="三角形 36"/>
          <p:cNvSpPr/>
          <p:nvPr/>
        </p:nvSpPr>
        <p:spPr>
          <a:xfrm rot="16200000">
            <a:off x="4472417" y="4142119"/>
            <a:ext cx="257780" cy="222224"/>
          </a:xfrm>
          <a:prstGeom prst="triangle">
            <a:avLst/>
          </a:prstGeom>
          <a:solidFill>
            <a:srgbClr val="FFFFFF"/>
          </a:solidFill>
          <a:ln w="25400" cap="flat">
            <a:noFill/>
            <a:prstDash val="solid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sp>
        <p:nvSpPr>
          <p:cNvPr id="64" name="Shape 232"/>
          <p:cNvSpPr/>
          <p:nvPr/>
        </p:nvSpPr>
        <p:spPr>
          <a:xfrm>
            <a:off x="3341221" y="3713230"/>
            <a:ext cx="1080000" cy="1080000"/>
          </a:xfrm>
          <a:prstGeom prst="ellipse">
            <a:avLst/>
          </a:prstGeom>
          <a:solidFill>
            <a:srgbClr val="0F6FC6">
              <a:alpha val="78824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eaLnBrk="1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Calibri" panose="020F0502020204030204"/>
              </a:rPr>
              <a:t>对内</a:t>
            </a:r>
            <a:endParaRPr b="1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Calibri" panose="020F0502020204030204"/>
            </a:endParaRPr>
          </a:p>
        </p:txBody>
      </p:sp>
      <p:sp>
        <p:nvSpPr>
          <p:cNvPr id="86" name="Shape 232"/>
          <p:cNvSpPr/>
          <p:nvPr/>
        </p:nvSpPr>
        <p:spPr>
          <a:xfrm>
            <a:off x="7592701" y="3713230"/>
            <a:ext cx="1080000" cy="1080000"/>
          </a:xfrm>
          <a:prstGeom prst="ellipse">
            <a:avLst/>
          </a:prstGeom>
          <a:solidFill>
            <a:srgbClr val="0F6FC6">
              <a:alpha val="78824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eaLnBrk="1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Calibri" panose="020F0502020204030204"/>
              </a:rPr>
              <a:t>对外</a:t>
            </a:r>
            <a:endParaRPr b="1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Calibri" panose="020F0502020204030204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2781052" y="4068566"/>
            <a:ext cx="92394" cy="369328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84462960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5" name="Shape 656"/>
          <p:cNvSpPr>
            <a:spLocks noChangeArrowheads="1"/>
          </p:cNvSpPr>
          <p:nvPr/>
        </p:nvSpPr>
        <p:spPr bwMode="auto">
          <a:xfrm>
            <a:off x="675204" y="939165"/>
            <a:ext cx="11170432" cy="9541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wrap="square" lIns="45718" tIns="45718" rIns="45718" bIns="45718">
            <a:spAutoFit/>
          </a:bodyPr>
          <a:lstStyle/>
          <a:p>
            <a:pPr eaLnBrk="1"/>
            <a:r>
              <a:rPr lang="zh-CN" altLang="zh-CN" sz="2000" dirty="0">
                <a:solidFill>
                  <a:srgbClr val="373737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为</a:t>
            </a:r>
            <a:r>
              <a:rPr lang="zh-CN" altLang="zh-CN" sz="2800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1</a:t>
            </a:r>
            <a:r>
              <a:rPr lang="zh-CN" altLang="zh-CN" sz="2800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000</a:t>
            </a:r>
            <a:r>
              <a:rPr lang="zh-CN" altLang="zh-CN" sz="2800" b="1" baseline="31000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+</a:t>
            </a:r>
            <a:r>
              <a:rPr lang="zh-CN" altLang="zh-CN" sz="2000" b="1" baseline="30000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 </a:t>
            </a:r>
            <a:r>
              <a:rPr lang="zh-CN" altLang="zh-CN" sz="2000" dirty="0">
                <a:solidFill>
                  <a:srgbClr val="373737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家中国和海外客户提供高品质服务，覆盖 </a:t>
            </a:r>
            <a:r>
              <a:rPr lang="zh-CN" altLang="zh-CN" sz="2800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10</a:t>
            </a:r>
            <a:r>
              <a:rPr lang="zh-CN" altLang="zh-CN" sz="2800" b="1" baseline="31000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+ </a:t>
            </a:r>
            <a:r>
              <a:rPr lang="zh-CN" altLang="zh-CN" sz="2000" dirty="0">
                <a:solidFill>
                  <a:srgbClr val="373737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个重要行业和业务领域，其中全球500强企业客户 </a:t>
            </a:r>
            <a:r>
              <a:rPr lang="zh-CN" altLang="zh-CN" sz="2800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90</a:t>
            </a:r>
            <a:r>
              <a:rPr lang="zh-CN" altLang="zh-CN" sz="2800" b="1" baseline="31000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+</a:t>
            </a:r>
            <a:r>
              <a:rPr lang="zh-CN" altLang="zh-CN" sz="2000" b="1" baseline="30000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 </a:t>
            </a:r>
            <a:r>
              <a:rPr lang="zh-CN" altLang="zh-CN" sz="2000" dirty="0">
                <a:solidFill>
                  <a:srgbClr val="373737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家。</a:t>
            </a:r>
          </a:p>
        </p:txBody>
      </p:sp>
      <p:grpSp>
        <p:nvGrpSpPr>
          <p:cNvPr id="2" name="组 1"/>
          <p:cNvGrpSpPr/>
          <p:nvPr/>
        </p:nvGrpSpPr>
        <p:grpSpPr>
          <a:xfrm>
            <a:off x="675204" y="2171142"/>
            <a:ext cx="10981111" cy="4209148"/>
            <a:chOff x="681038" y="1938338"/>
            <a:chExt cx="10461625" cy="4010025"/>
          </a:xfrm>
        </p:grpSpPr>
        <p:sp>
          <p:nvSpPr>
            <p:cNvPr id="28673" name="Shape 654"/>
            <p:cNvSpPr>
              <a:spLocks noChangeArrowheads="1"/>
            </p:cNvSpPr>
            <p:nvPr/>
          </p:nvSpPr>
          <p:spPr bwMode="auto">
            <a:xfrm>
              <a:off x="8637588" y="1938338"/>
              <a:ext cx="2492375" cy="44132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  <a:extLst/>
          </p:spPr>
          <p:txBody>
            <a:bodyPr lIns="45718" tIns="45718" rIns="45718" bIns="45718" anchor="ctr"/>
            <a:lstStyle>
              <a:lvl1pPr defTabSz="1006475"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1pPr>
              <a:lvl2pPr defTabSz="1006475"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2pPr>
              <a:lvl3pPr defTabSz="1006475"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3pPr>
              <a:lvl4pPr defTabSz="1006475"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4pPr>
              <a:lvl5pPr defTabSz="1006475"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5pPr>
              <a:lvl6pPr marL="457200" defTabSz="100647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6pPr>
              <a:lvl7pPr marL="914400" defTabSz="100647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7pPr>
              <a:lvl8pPr marL="1371600" defTabSz="100647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8pPr>
              <a:lvl9pPr marL="1828800" defTabSz="100647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9pPr>
            </a:lstStyle>
            <a:p>
              <a:pPr eaLnBrk="1"/>
              <a:endParaRPr lang="zh-CN" altLang="zh-CN" sz="200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28674" name="Shape 655"/>
            <p:cNvSpPr>
              <a:spLocks noChangeArrowheads="1"/>
            </p:cNvSpPr>
            <p:nvPr/>
          </p:nvSpPr>
          <p:spPr bwMode="auto">
            <a:xfrm>
              <a:off x="3354388" y="1938338"/>
              <a:ext cx="2492375" cy="44132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  <a:extLst/>
          </p:spPr>
          <p:txBody>
            <a:bodyPr lIns="45718" tIns="45718" rIns="45718" bIns="45718" anchor="ctr"/>
            <a:lstStyle>
              <a:lvl1pPr defTabSz="1006475"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1pPr>
              <a:lvl2pPr defTabSz="1006475"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2pPr>
              <a:lvl3pPr defTabSz="1006475"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3pPr>
              <a:lvl4pPr defTabSz="1006475"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4pPr>
              <a:lvl5pPr defTabSz="1006475"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5pPr>
              <a:lvl6pPr marL="457200" defTabSz="100647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6pPr>
              <a:lvl7pPr marL="914400" defTabSz="100647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7pPr>
              <a:lvl8pPr marL="1371600" defTabSz="100647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8pPr>
              <a:lvl9pPr marL="1828800" defTabSz="100647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9pPr>
            </a:lstStyle>
            <a:p>
              <a:pPr eaLnBrk="1"/>
              <a:endParaRPr lang="zh-CN" altLang="zh-CN" sz="240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28676" name="Shape 657"/>
            <p:cNvSpPr>
              <a:spLocks noChangeShapeType="1"/>
            </p:cNvSpPr>
            <p:nvPr/>
          </p:nvSpPr>
          <p:spPr bwMode="auto">
            <a:xfrm flipH="1">
              <a:off x="3211513" y="3087688"/>
              <a:ext cx="0" cy="2860675"/>
            </a:xfrm>
            <a:prstGeom prst="line">
              <a:avLst/>
            </a:prstGeom>
            <a:noFill/>
            <a:ln w="6350">
              <a:solidFill>
                <a:srgbClr val="A6A6A6"/>
              </a:solidFill>
              <a:prstDash val="dash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45718" tIns="45718" rIns="45718" bIns="45718"/>
            <a:lstStyle/>
            <a:p>
              <a:endParaRPr lang="zh-CN" altLang="en-US"/>
            </a:p>
          </p:txBody>
        </p:sp>
        <p:sp>
          <p:nvSpPr>
            <p:cNvPr id="28677" name="Shape 658"/>
            <p:cNvSpPr>
              <a:spLocks noChangeShapeType="1"/>
            </p:cNvSpPr>
            <p:nvPr/>
          </p:nvSpPr>
          <p:spPr bwMode="auto">
            <a:xfrm flipH="1">
              <a:off x="5905500" y="3087688"/>
              <a:ext cx="0" cy="2860675"/>
            </a:xfrm>
            <a:prstGeom prst="line">
              <a:avLst/>
            </a:prstGeom>
            <a:noFill/>
            <a:ln w="6350">
              <a:solidFill>
                <a:srgbClr val="A6A6A6"/>
              </a:solidFill>
              <a:prstDash val="dash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45718" tIns="45718" rIns="45718" bIns="45718"/>
            <a:lstStyle/>
            <a:p>
              <a:endParaRPr lang="zh-CN" altLang="en-US"/>
            </a:p>
          </p:txBody>
        </p:sp>
        <p:sp>
          <p:nvSpPr>
            <p:cNvPr id="28678" name="Shape 659"/>
            <p:cNvSpPr>
              <a:spLocks noChangeShapeType="1"/>
            </p:cNvSpPr>
            <p:nvPr/>
          </p:nvSpPr>
          <p:spPr bwMode="auto">
            <a:xfrm>
              <a:off x="8424863" y="3052763"/>
              <a:ext cx="0" cy="2860675"/>
            </a:xfrm>
            <a:prstGeom prst="line">
              <a:avLst/>
            </a:prstGeom>
            <a:noFill/>
            <a:ln w="6350">
              <a:solidFill>
                <a:srgbClr val="A6A6A6"/>
              </a:solidFill>
              <a:prstDash val="dash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45718" tIns="45718" rIns="45718" bIns="45718"/>
            <a:lstStyle/>
            <a:p>
              <a:endParaRPr lang="zh-CN" altLang="en-US"/>
            </a:p>
          </p:txBody>
        </p:sp>
        <p:sp>
          <p:nvSpPr>
            <p:cNvPr id="28679" name="Shape 660"/>
            <p:cNvSpPr>
              <a:spLocks noChangeArrowheads="1"/>
            </p:cNvSpPr>
            <p:nvPr/>
          </p:nvSpPr>
          <p:spPr bwMode="auto">
            <a:xfrm>
              <a:off x="681038" y="1939925"/>
              <a:ext cx="2492375" cy="439738"/>
            </a:xfrm>
            <a:prstGeom prst="rect">
              <a:avLst/>
            </a:prstGeom>
            <a:solidFill>
              <a:srgbClr val="8DBDE6"/>
            </a:solidFill>
            <a:ln>
              <a:noFill/>
            </a:ln>
            <a:extLst/>
          </p:spPr>
          <p:txBody>
            <a:bodyPr lIns="45718" tIns="45718" rIns="45718" bIns="45718" anchor="ctr"/>
            <a:lstStyle>
              <a:lvl1pPr defTabSz="1006475"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1pPr>
              <a:lvl2pPr defTabSz="1006475"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2pPr>
              <a:lvl3pPr defTabSz="1006475"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3pPr>
              <a:lvl4pPr defTabSz="1006475"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4pPr>
              <a:lvl5pPr defTabSz="1006475"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5pPr>
              <a:lvl6pPr marL="457200" defTabSz="100647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6pPr>
              <a:lvl7pPr marL="914400" defTabSz="100647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7pPr>
              <a:lvl8pPr marL="1371600" defTabSz="100647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8pPr>
              <a:lvl9pPr marL="1828800" defTabSz="100647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9pPr>
            </a:lstStyle>
            <a:p>
              <a:pPr eaLnBrk="1"/>
              <a:endParaRPr lang="zh-CN" altLang="zh-CN" sz="24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28680" name="Shape 661"/>
            <p:cNvSpPr>
              <a:spLocks noChangeArrowheads="1"/>
            </p:cNvSpPr>
            <p:nvPr/>
          </p:nvSpPr>
          <p:spPr bwMode="auto">
            <a:xfrm>
              <a:off x="700088" y="2005013"/>
              <a:ext cx="2405062" cy="338550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lIns="45718" tIns="45718" rIns="45718" bIns="45718">
              <a:spAutoFit/>
            </a:bodyPr>
            <a:lstStyle/>
            <a:p>
              <a:pPr algn="ctr" eaLnBrk="1"/>
              <a:r>
                <a:rPr lang="zh-CN" altLang="zh-CN" sz="1600" b="1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rPr>
                <a:t>通信 </a:t>
              </a:r>
              <a:r>
                <a:rPr lang="zh-CN" altLang="zh-CN" sz="1600" b="1" baseline="30000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rPr>
                <a:t>■</a:t>
              </a:r>
              <a:r>
                <a:rPr lang="zh-CN" altLang="zh-CN" sz="1600" b="1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rPr>
                <a:t> 高科技</a:t>
              </a:r>
            </a:p>
          </p:txBody>
        </p:sp>
        <p:grpSp>
          <p:nvGrpSpPr>
            <p:cNvPr id="28681" name="Group 678"/>
            <p:cNvGrpSpPr/>
            <p:nvPr/>
          </p:nvGrpSpPr>
          <p:grpSpPr bwMode="auto">
            <a:xfrm>
              <a:off x="1031875" y="3182938"/>
              <a:ext cx="1712913" cy="2617787"/>
              <a:chOff x="-1" y="0"/>
              <a:chExt cx="1713001" cy="2618093"/>
            </a:xfrm>
          </p:grpSpPr>
          <p:pic>
            <p:nvPicPr>
              <p:cNvPr id="28744" name="image57.png"/>
              <p:cNvPicPr>
                <a:picLocks noChangeAspect="1"/>
              </p:cNvPicPr>
              <p:nvPr/>
            </p:nvPicPr>
            <p:blipFill>
              <a:blip r:embed="rId2" cstate="email"/>
              <a:srcRect/>
              <a:stretch>
                <a:fillRect/>
              </a:stretch>
            </p:blipFill>
            <p:spPr bwMode="auto">
              <a:xfrm>
                <a:off x="819063" y="347532"/>
                <a:ext cx="893938" cy="3285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400000"/>
                    <a:headEnd/>
                    <a:tailEnd/>
                  </a14:hiddenLine>
                </a:ext>
              </a:extLst>
            </p:spPr>
          </p:pic>
          <p:pic>
            <p:nvPicPr>
              <p:cNvPr id="28745" name="image58.png"/>
              <p:cNvPicPr>
                <a:picLocks noChangeAspect="1"/>
              </p:cNvPicPr>
              <p:nvPr/>
            </p:nvPicPr>
            <p:blipFill>
              <a:blip r:embed="rId3" cstate="email"/>
              <a:srcRect/>
              <a:stretch>
                <a:fillRect/>
              </a:stretch>
            </p:blipFill>
            <p:spPr bwMode="auto">
              <a:xfrm>
                <a:off x="1042560" y="88179"/>
                <a:ext cx="446945" cy="1792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400000"/>
                    <a:headEnd/>
                    <a:tailEnd/>
                  </a14:hiddenLine>
                </a:ext>
              </a:extLst>
            </p:spPr>
          </p:pic>
          <p:pic>
            <p:nvPicPr>
              <p:cNvPr id="28746" name="image59.png" descr="HP_logo_630x630.png"/>
              <p:cNvPicPr>
                <a:picLocks noChangeAspect="1"/>
              </p:cNvPicPr>
              <p:nvPr/>
            </p:nvPicPr>
            <p:blipFill>
              <a:blip r:embed="rId4"/>
              <a:srcRect/>
              <a:stretch>
                <a:fillRect/>
              </a:stretch>
            </p:blipFill>
            <p:spPr bwMode="auto">
              <a:xfrm>
                <a:off x="1056976" y="1731817"/>
                <a:ext cx="418109" cy="41821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400000"/>
                    <a:headEnd/>
                    <a:tailEnd/>
                  </a14:hiddenLine>
                </a:ext>
              </a:extLst>
            </p:spPr>
          </p:pic>
          <p:pic>
            <p:nvPicPr>
              <p:cNvPr id="28747" name="image60.png" descr="sony_logo.svg_.png"/>
              <p:cNvPicPr>
                <a:picLocks noChangeAspect="1"/>
              </p:cNvPicPr>
              <p:nvPr/>
            </p:nvPicPr>
            <p:blipFill>
              <a:blip r:embed="rId5" cstate="email"/>
              <a:srcRect/>
              <a:stretch>
                <a:fillRect/>
              </a:stretch>
            </p:blipFill>
            <p:spPr bwMode="auto">
              <a:xfrm>
                <a:off x="1000566" y="775789"/>
                <a:ext cx="530930" cy="896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400000"/>
                    <a:headEnd/>
                    <a:tailEnd/>
                  </a14:hiddenLine>
                </a:ext>
              </a:extLst>
            </p:spPr>
          </p:pic>
          <p:pic>
            <p:nvPicPr>
              <p:cNvPr id="28748" name="image61.png" descr="AT&amp;T_logo_2005.png"/>
              <p:cNvPicPr>
                <a:picLocks noChangeAspect="1"/>
              </p:cNvPicPr>
              <p:nvPr/>
            </p:nvPicPr>
            <p:blipFill>
              <a:blip r:embed="rId6"/>
              <a:srcRect/>
              <a:stretch>
                <a:fillRect/>
              </a:stretch>
            </p:blipFill>
            <p:spPr bwMode="auto">
              <a:xfrm>
                <a:off x="1000566" y="1014796"/>
                <a:ext cx="530930" cy="23898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400000"/>
                    <a:headEnd/>
                    <a:tailEnd/>
                  </a14:hiddenLine>
                </a:ext>
              </a:extLst>
            </p:spPr>
          </p:pic>
          <p:pic>
            <p:nvPicPr>
              <p:cNvPr id="28749" name="image62.png" descr="BT_Logo.png"/>
              <p:cNvPicPr>
                <a:picLocks noChangeAspect="1"/>
              </p:cNvPicPr>
              <p:nvPr/>
            </p:nvPicPr>
            <p:blipFill>
              <a:blip r:embed="rId7"/>
              <a:srcRect/>
              <a:stretch>
                <a:fillRect/>
              </a:stretch>
            </p:blipFill>
            <p:spPr bwMode="auto">
              <a:xfrm>
                <a:off x="1013652" y="1433059"/>
                <a:ext cx="504759" cy="23898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400000"/>
                    <a:headEnd/>
                    <a:tailEnd/>
                  </a14:hiddenLine>
                </a:ext>
              </a:extLst>
            </p:spPr>
          </p:pic>
          <p:pic>
            <p:nvPicPr>
              <p:cNvPr id="28750" name="image63.png"/>
              <p:cNvPicPr>
                <a:picLocks noChangeAspect="1"/>
              </p:cNvPicPr>
              <p:nvPr/>
            </p:nvPicPr>
            <p:blipFill>
              <a:blip r:embed="rId8"/>
              <a:srcRect/>
              <a:stretch>
                <a:fillRect/>
              </a:stretch>
            </p:blipFill>
            <p:spPr bwMode="auto">
              <a:xfrm>
                <a:off x="126648" y="-1"/>
                <a:ext cx="447974" cy="4480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400000"/>
                    <a:headEnd/>
                    <a:tailEnd/>
                  </a14:hiddenLine>
                </a:ext>
              </a:extLst>
            </p:spPr>
          </p:pic>
          <p:pic>
            <p:nvPicPr>
              <p:cNvPr id="28751" name="image64.png" descr="unicom-logo.png"/>
              <p:cNvPicPr>
                <a:picLocks noChangeAspect="1"/>
              </p:cNvPicPr>
              <p:nvPr/>
            </p:nvPicPr>
            <p:blipFill>
              <a:blip r:embed="rId9" cstate="email"/>
              <a:srcRect/>
              <a:stretch>
                <a:fillRect/>
              </a:stretch>
            </p:blipFill>
            <p:spPr bwMode="auto">
              <a:xfrm>
                <a:off x="104506" y="932608"/>
                <a:ext cx="507141" cy="3584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400000"/>
                    <a:headEnd/>
                    <a:tailEnd/>
                  </a14:hiddenLine>
                </a:ext>
              </a:extLst>
            </p:spPr>
          </p:pic>
          <p:pic>
            <p:nvPicPr>
              <p:cNvPr id="28752" name="image65.png" descr="中国电信（横版） .png"/>
              <p:cNvPicPr>
                <a:picLocks noChangeAspect="1"/>
              </p:cNvPicPr>
              <p:nvPr/>
            </p:nvPicPr>
            <p:blipFill>
              <a:blip r:embed="rId10"/>
              <a:srcRect/>
              <a:stretch>
                <a:fillRect/>
              </a:stretch>
            </p:blipFill>
            <p:spPr bwMode="auto">
              <a:xfrm>
                <a:off x="59427" y="1410623"/>
                <a:ext cx="597301" cy="20910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400000"/>
                    <a:headEnd/>
                    <a:tailEnd/>
                  </a14:hiddenLine>
                </a:ext>
              </a:extLst>
            </p:spPr>
          </p:pic>
          <p:pic>
            <p:nvPicPr>
              <p:cNvPr id="28753" name="image66.png" descr="Honeywell_Logo_600px.png"/>
              <p:cNvPicPr>
                <a:picLocks noChangeAspect="1"/>
              </p:cNvPicPr>
              <p:nvPr/>
            </p:nvPicPr>
            <p:blipFill>
              <a:blip r:embed="rId11"/>
              <a:srcRect/>
              <a:stretch>
                <a:fillRect/>
              </a:stretch>
            </p:blipFill>
            <p:spPr bwMode="auto">
              <a:xfrm>
                <a:off x="50698" y="2020576"/>
                <a:ext cx="686893" cy="1282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400000"/>
                    <a:headEnd/>
                    <a:tailEnd/>
                  </a14:hiddenLine>
                </a:ext>
              </a:extLst>
            </p:spPr>
          </p:pic>
          <p:pic>
            <p:nvPicPr>
              <p:cNvPr id="28754" name="image67.png" descr="ncrlogorgb.png"/>
              <p:cNvPicPr>
                <a:picLocks noChangeAspect="1"/>
              </p:cNvPicPr>
              <p:nvPr/>
            </p:nvPicPr>
            <p:blipFill>
              <a:blip r:embed="rId12" cstate="email"/>
              <a:srcRect/>
              <a:stretch>
                <a:fillRect/>
              </a:stretch>
            </p:blipFill>
            <p:spPr bwMode="auto">
              <a:xfrm>
                <a:off x="80490" y="2261158"/>
                <a:ext cx="588839" cy="17768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400000"/>
                    <a:headEnd/>
                    <a:tailEnd/>
                  </a14:hiddenLine>
                </a:ext>
              </a:extLst>
            </p:spPr>
          </p:pic>
          <p:pic>
            <p:nvPicPr>
              <p:cNvPr id="28755" name="image68.png" descr="EMC Logo.png"/>
              <p:cNvPicPr>
                <a:picLocks noChangeAspect="1"/>
              </p:cNvPicPr>
              <p:nvPr/>
            </p:nvPicPr>
            <p:blipFill>
              <a:blip r:embed="rId13" cstate="email"/>
              <a:srcRect/>
              <a:stretch>
                <a:fillRect/>
              </a:stretch>
            </p:blipFill>
            <p:spPr bwMode="auto">
              <a:xfrm>
                <a:off x="1055899" y="2209828"/>
                <a:ext cx="522961" cy="1688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400000"/>
                    <a:headEnd/>
                    <a:tailEnd/>
                  </a14:hiddenLine>
                </a:ext>
              </a:extLst>
            </p:spPr>
          </p:pic>
          <p:pic>
            <p:nvPicPr>
              <p:cNvPr id="28756" name="image69.png" descr="siemens_logo_petrol_rgb.png"/>
              <p:cNvPicPr>
                <a:picLocks noChangeAspect="1"/>
              </p:cNvPicPr>
              <p:nvPr/>
            </p:nvPicPr>
            <p:blipFill>
              <a:blip r:embed="rId14" cstate="email"/>
              <a:srcRect/>
              <a:stretch>
                <a:fillRect/>
              </a:stretch>
            </p:blipFill>
            <p:spPr bwMode="auto">
              <a:xfrm>
                <a:off x="996163" y="2523267"/>
                <a:ext cx="601196" cy="948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400000"/>
                    <a:headEnd/>
                    <a:tailEnd/>
                  </a14:hiddenLine>
                </a:ext>
              </a:extLst>
            </p:spPr>
          </p:pic>
          <p:pic>
            <p:nvPicPr>
              <p:cNvPr id="28757" name="image70.png" descr="Hitachi.png"/>
              <p:cNvPicPr>
                <a:picLocks noChangeAspect="1"/>
              </p:cNvPicPr>
              <p:nvPr/>
            </p:nvPicPr>
            <p:blipFill>
              <a:blip r:embed="rId15" cstate="email"/>
              <a:srcRect/>
              <a:stretch>
                <a:fillRect/>
              </a:stretch>
            </p:blipFill>
            <p:spPr bwMode="auto">
              <a:xfrm>
                <a:off x="110421" y="2527279"/>
                <a:ext cx="567433" cy="908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400000"/>
                    <a:headEnd/>
                    <a:tailEnd/>
                  </a14:hiddenLine>
                </a:ext>
              </a:extLst>
            </p:spPr>
          </p:pic>
          <p:pic>
            <p:nvPicPr>
              <p:cNvPr id="28758" name="image71.png"/>
              <p:cNvPicPr>
                <a:picLocks noChangeAspect="1"/>
              </p:cNvPicPr>
              <p:nvPr/>
            </p:nvPicPr>
            <p:blipFill>
              <a:blip r:embed="rId16"/>
              <a:srcRect/>
              <a:stretch>
                <a:fillRect/>
              </a:stretch>
            </p:blipFill>
            <p:spPr bwMode="auto">
              <a:xfrm>
                <a:off x="-2" y="559913"/>
                <a:ext cx="717291" cy="2706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400000"/>
                    <a:headEnd/>
                    <a:tailEnd/>
                  </a14:hiddenLine>
                </a:ext>
              </a:extLst>
            </p:spPr>
          </p:pic>
          <p:pic>
            <p:nvPicPr>
              <p:cNvPr id="28759" name="image72.png"/>
              <p:cNvPicPr>
                <a:picLocks noChangeAspect="1"/>
              </p:cNvPicPr>
              <p:nvPr/>
            </p:nvPicPr>
            <p:blipFill>
              <a:blip r:embed="rId17"/>
              <a:srcRect/>
              <a:stretch>
                <a:fillRect/>
              </a:stretch>
            </p:blipFill>
            <p:spPr bwMode="auto">
              <a:xfrm>
                <a:off x="23188" y="1662067"/>
                <a:ext cx="703440" cy="2653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4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28682" name="Group 692"/>
            <p:cNvGrpSpPr/>
            <p:nvPr/>
          </p:nvGrpSpPr>
          <p:grpSpPr bwMode="auto">
            <a:xfrm>
              <a:off x="6353175" y="3200400"/>
              <a:ext cx="1703388" cy="2616200"/>
              <a:chOff x="-1" y="0"/>
              <a:chExt cx="1703837" cy="2616638"/>
            </a:xfrm>
          </p:grpSpPr>
          <p:pic>
            <p:nvPicPr>
              <p:cNvPr id="28731" name="image73.png" descr="logo.png"/>
              <p:cNvPicPr>
                <a:picLocks noChangeAspect="1"/>
              </p:cNvPicPr>
              <p:nvPr/>
            </p:nvPicPr>
            <p:blipFill>
              <a:blip r:embed="rId18" cstate="email"/>
              <a:srcRect/>
              <a:stretch>
                <a:fillRect/>
              </a:stretch>
            </p:blipFill>
            <p:spPr bwMode="auto">
              <a:xfrm>
                <a:off x="51969" y="2074437"/>
                <a:ext cx="567433" cy="21580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400000"/>
                    <a:headEnd/>
                    <a:tailEnd/>
                  </a14:hiddenLine>
                </a:ext>
              </a:extLst>
            </p:spPr>
          </p:pic>
          <p:pic>
            <p:nvPicPr>
              <p:cNvPr id="28732" name="image74.png"/>
              <p:cNvPicPr>
                <a:picLocks noChangeAspect="1"/>
              </p:cNvPicPr>
              <p:nvPr/>
            </p:nvPicPr>
            <p:blipFill>
              <a:blip r:embed="rId19" cstate="email"/>
              <a:srcRect/>
              <a:stretch>
                <a:fillRect/>
              </a:stretch>
            </p:blipFill>
            <p:spPr bwMode="auto">
              <a:xfrm>
                <a:off x="957213" y="819654"/>
                <a:ext cx="746624" cy="5584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400000"/>
                    <a:headEnd/>
                    <a:tailEnd/>
                  </a14:hiddenLine>
                </a:ext>
              </a:extLst>
            </p:spPr>
          </p:pic>
          <p:pic>
            <p:nvPicPr>
              <p:cNvPr id="28733" name="image75.png"/>
              <p:cNvPicPr>
                <a:picLocks noChangeAspect="1"/>
              </p:cNvPicPr>
              <p:nvPr/>
            </p:nvPicPr>
            <p:blipFill>
              <a:blip r:embed="rId20"/>
              <a:srcRect/>
              <a:stretch>
                <a:fillRect/>
              </a:stretch>
            </p:blipFill>
            <p:spPr bwMode="auto">
              <a:xfrm>
                <a:off x="1136454" y="-1"/>
                <a:ext cx="298650" cy="34381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400000"/>
                    <a:headEnd/>
                    <a:tailEnd/>
                  </a14:hiddenLine>
                </a:ext>
              </a:extLst>
            </p:spPr>
          </p:pic>
          <p:pic>
            <p:nvPicPr>
              <p:cNvPr id="28734" name="image76.png" descr="6eb8f89d-9703-48e4-b9e7-547523f7a3e5.png"/>
              <p:cNvPicPr>
                <a:picLocks noChangeAspect="1"/>
              </p:cNvPicPr>
              <p:nvPr/>
            </p:nvPicPr>
            <p:blipFill>
              <a:blip r:embed="rId21" cstate="email"/>
              <a:srcRect/>
              <a:stretch>
                <a:fillRect/>
              </a:stretch>
            </p:blipFill>
            <p:spPr bwMode="auto">
              <a:xfrm>
                <a:off x="186186" y="499456"/>
                <a:ext cx="358380" cy="1409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400000"/>
                    <a:headEnd/>
                    <a:tailEnd/>
                  </a14:hiddenLine>
                </a:ext>
              </a:extLst>
            </p:spPr>
          </p:pic>
          <p:pic>
            <p:nvPicPr>
              <p:cNvPr id="28735" name="image77.png" descr="Emerson_Electric_Company.png"/>
              <p:cNvPicPr>
                <a:picLocks noChangeAspect="1"/>
              </p:cNvPicPr>
              <p:nvPr/>
            </p:nvPicPr>
            <p:blipFill>
              <a:blip r:embed="rId22"/>
              <a:srcRect/>
              <a:stretch>
                <a:fillRect/>
              </a:stretch>
            </p:blipFill>
            <p:spPr bwMode="auto">
              <a:xfrm>
                <a:off x="126449" y="2313444"/>
                <a:ext cx="657028" cy="2891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400000"/>
                    <a:headEnd/>
                    <a:tailEnd/>
                  </a14:hiddenLine>
                </a:ext>
              </a:extLst>
            </p:spPr>
          </p:pic>
          <p:pic>
            <p:nvPicPr>
              <p:cNvPr id="28736" name="image78.png" descr="施耐德_Logo.png"/>
              <p:cNvPicPr>
                <a:picLocks noChangeAspect="1"/>
              </p:cNvPicPr>
              <p:nvPr/>
            </p:nvPicPr>
            <p:blipFill>
              <a:blip r:embed="rId23"/>
              <a:srcRect/>
              <a:stretch>
                <a:fillRect/>
              </a:stretch>
            </p:blipFill>
            <p:spPr bwMode="auto">
              <a:xfrm>
                <a:off x="1076685" y="1835431"/>
                <a:ext cx="597300" cy="2808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400000"/>
                    <a:headEnd/>
                    <a:tailEnd/>
                  </a14:hiddenLine>
                </a:ext>
              </a:extLst>
            </p:spPr>
          </p:pic>
          <p:pic>
            <p:nvPicPr>
              <p:cNvPr id="28737" name="image79.png" descr="中国南方电网.png"/>
              <p:cNvPicPr>
                <a:picLocks noChangeAspect="1"/>
              </p:cNvPicPr>
              <p:nvPr/>
            </p:nvPicPr>
            <p:blipFill>
              <a:blip r:embed="rId24"/>
              <a:srcRect/>
              <a:stretch>
                <a:fillRect/>
              </a:stretch>
            </p:blipFill>
            <p:spPr bwMode="auto">
              <a:xfrm>
                <a:off x="126516" y="1476923"/>
                <a:ext cx="597298" cy="5224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400000"/>
                    <a:headEnd/>
                    <a:tailEnd/>
                  </a14:hiddenLine>
                </a:ext>
              </a:extLst>
            </p:spPr>
          </p:pic>
          <p:pic>
            <p:nvPicPr>
              <p:cNvPr id="28738" name="image80.png" descr="中国石化 .png"/>
              <p:cNvPicPr>
                <a:picLocks noChangeAspect="1"/>
              </p:cNvPicPr>
              <p:nvPr/>
            </p:nvPicPr>
            <p:blipFill>
              <a:blip r:embed="rId25"/>
              <a:srcRect/>
              <a:stretch>
                <a:fillRect/>
              </a:stretch>
            </p:blipFill>
            <p:spPr bwMode="auto">
              <a:xfrm>
                <a:off x="1136421" y="508100"/>
                <a:ext cx="298650" cy="3115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400000"/>
                    <a:headEnd/>
                    <a:tailEnd/>
                  </a14:hiddenLine>
                </a:ext>
              </a:extLst>
            </p:spPr>
          </p:pic>
          <p:pic>
            <p:nvPicPr>
              <p:cNvPr id="28739" name="image81.png" descr="中国中化.png"/>
              <p:cNvPicPr>
                <a:picLocks noChangeAspect="1"/>
              </p:cNvPicPr>
              <p:nvPr/>
            </p:nvPicPr>
            <p:blipFill>
              <a:blip r:embed="rId26"/>
              <a:srcRect/>
              <a:stretch>
                <a:fillRect/>
              </a:stretch>
            </p:blipFill>
            <p:spPr bwMode="auto">
              <a:xfrm>
                <a:off x="1196191" y="1417204"/>
                <a:ext cx="298650" cy="2987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400000"/>
                    <a:headEnd/>
                    <a:tailEnd/>
                  </a14:hiddenLine>
                </a:ext>
              </a:extLst>
            </p:spPr>
          </p:pic>
          <p:pic>
            <p:nvPicPr>
              <p:cNvPr id="28740" name="image82.png" descr="CHINA_POST_Logo.svg.png"/>
              <p:cNvPicPr>
                <a:picLocks noChangeAspect="1"/>
              </p:cNvPicPr>
              <p:nvPr/>
            </p:nvPicPr>
            <p:blipFill>
              <a:blip r:embed="rId27"/>
              <a:srcRect/>
              <a:stretch>
                <a:fillRect/>
              </a:stretch>
            </p:blipFill>
            <p:spPr bwMode="auto">
              <a:xfrm>
                <a:off x="1196157" y="2193941"/>
                <a:ext cx="298650" cy="4226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400000"/>
                    <a:headEnd/>
                    <a:tailEnd/>
                  </a14:hiddenLine>
                </a:ext>
              </a:extLst>
            </p:spPr>
          </p:pic>
          <p:pic>
            <p:nvPicPr>
              <p:cNvPr id="28741" name="image83.png" descr="通用电气公司.png"/>
              <p:cNvPicPr>
                <a:picLocks noChangeAspect="1"/>
              </p:cNvPicPr>
              <p:nvPr/>
            </p:nvPicPr>
            <p:blipFill>
              <a:blip r:embed="rId28"/>
              <a:srcRect/>
              <a:stretch>
                <a:fillRect/>
              </a:stretch>
            </p:blipFill>
            <p:spPr bwMode="auto">
              <a:xfrm>
                <a:off x="245922" y="22545"/>
                <a:ext cx="298650" cy="2987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400000"/>
                    <a:headEnd/>
                    <a:tailEnd/>
                  </a14:hiddenLine>
                </a:ext>
              </a:extLst>
            </p:spPr>
          </p:pic>
          <p:pic>
            <p:nvPicPr>
              <p:cNvPr id="28742" name="image84.png" descr="Shell_Logo.png"/>
              <p:cNvPicPr>
                <a:picLocks noChangeAspect="1"/>
              </p:cNvPicPr>
              <p:nvPr/>
            </p:nvPicPr>
            <p:blipFill>
              <a:blip r:embed="rId29"/>
              <a:srcRect/>
              <a:stretch>
                <a:fillRect/>
              </a:stretch>
            </p:blipFill>
            <p:spPr bwMode="auto">
              <a:xfrm>
                <a:off x="245922" y="1178163"/>
                <a:ext cx="268787" cy="2492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400000"/>
                    <a:headEnd/>
                    <a:tailEnd/>
                  </a14:hiddenLine>
                </a:ext>
              </a:extLst>
            </p:spPr>
          </p:pic>
          <p:pic>
            <p:nvPicPr>
              <p:cNvPr id="28743" name="image85.jpeg" descr="http://www.cnooc.com.cn/picture/0/1412161030050964220.jpg?cache=0.25853821522686304"/>
              <p:cNvPicPr>
                <a:picLocks noChangeAspect="1"/>
              </p:cNvPicPr>
              <p:nvPr/>
            </p:nvPicPr>
            <p:blipFill>
              <a:blip r:embed="rId30"/>
              <a:srcRect/>
              <a:stretch>
                <a:fillRect/>
              </a:stretch>
            </p:blipFill>
            <p:spPr bwMode="auto">
              <a:xfrm>
                <a:off x="-2" y="826264"/>
                <a:ext cx="824751" cy="2413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4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28683" name="Shape 693"/>
            <p:cNvSpPr>
              <a:spLocks noChangeArrowheads="1"/>
            </p:cNvSpPr>
            <p:nvPr/>
          </p:nvSpPr>
          <p:spPr bwMode="auto">
            <a:xfrm>
              <a:off x="3379788" y="1958948"/>
              <a:ext cx="2474912" cy="400105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lIns="45718" tIns="45718" rIns="45718" bIns="45718" anchor="ctr">
              <a:spAutoFit/>
            </a:bodyPr>
            <a:lstStyle/>
            <a:p>
              <a:pPr algn="ctr" eaLnBrk="1">
                <a:lnSpc>
                  <a:spcPct val="125000"/>
                </a:lnSpc>
              </a:pPr>
              <a:r>
                <a:rPr lang="zh-CN" altLang="zh-CN" sz="1600" b="1" dirty="0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rPr>
                <a:t> 银行 </a:t>
              </a:r>
              <a:r>
                <a:rPr lang="zh-CN" altLang="zh-CN" sz="1600" b="1" baseline="30000" dirty="0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rPr>
                <a:t>■</a:t>
              </a:r>
              <a:r>
                <a:rPr lang="zh-CN" altLang="zh-CN" sz="1600" b="1" dirty="0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rPr>
                <a:t>  保险 </a:t>
              </a:r>
              <a:r>
                <a:rPr lang="zh-CN" altLang="zh-CN" sz="1600" b="1" baseline="30000" dirty="0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rPr>
                <a:t>■</a:t>
              </a:r>
              <a:r>
                <a:rPr lang="zh-CN" altLang="zh-CN" sz="1600" b="1" dirty="0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rPr>
                <a:t> 企业金融</a:t>
              </a:r>
            </a:p>
          </p:txBody>
        </p:sp>
        <p:grpSp>
          <p:nvGrpSpPr>
            <p:cNvPr id="28684" name="Group 712"/>
            <p:cNvGrpSpPr/>
            <p:nvPr/>
          </p:nvGrpSpPr>
          <p:grpSpPr bwMode="auto">
            <a:xfrm>
              <a:off x="3719513" y="3230563"/>
              <a:ext cx="1895475" cy="2595562"/>
              <a:chOff x="0" y="0"/>
              <a:chExt cx="1895465" cy="2594941"/>
            </a:xfrm>
          </p:grpSpPr>
          <p:pic>
            <p:nvPicPr>
              <p:cNvPr id="28713" name="image86.png" descr="logo_all.png"/>
              <p:cNvPicPr>
                <a:picLocks noChangeAspect="1"/>
              </p:cNvPicPr>
              <p:nvPr/>
            </p:nvPicPr>
            <p:blipFill>
              <a:blip r:embed="rId31"/>
              <a:srcRect/>
              <a:stretch>
                <a:fillRect/>
              </a:stretch>
            </p:blipFill>
            <p:spPr bwMode="auto">
              <a:xfrm>
                <a:off x="1008047" y="264261"/>
                <a:ext cx="887418" cy="23898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400000"/>
                    <a:headEnd/>
                    <a:tailEnd/>
                  </a14:hiddenLine>
                </a:ext>
              </a:extLst>
            </p:spPr>
          </p:pic>
          <p:pic>
            <p:nvPicPr>
              <p:cNvPr id="28714" name="image87.png"/>
              <p:cNvPicPr>
                <a:picLocks noChangeAspect="1"/>
              </p:cNvPicPr>
              <p:nvPr/>
            </p:nvPicPr>
            <p:blipFill>
              <a:blip r:embed="rId32" cstate="email"/>
              <a:srcRect/>
              <a:stretch>
                <a:fillRect/>
              </a:stretch>
            </p:blipFill>
            <p:spPr bwMode="auto">
              <a:xfrm>
                <a:off x="44797" y="14629"/>
                <a:ext cx="657028" cy="20540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400000"/>
                    <a:headEnd/>
                    <a:tailEnd/>
                  </a14:hiddenLine>
                </a:ext>
              </a:extLst>
            </p:spPr>
          </p:pic>
          <p:pic>
            <p:nvPicPr>
              <p:cNvPr id="28715" name="image88.png"/>
              <p:cNvPicPr>
                <a:picLocks noChangeAspect="1"/>
              </p:cNvPicPr>
              <p:nvPr/>
            </p:nvPicPr>
            <p:blipFill>
              <a:blip r:embed="rId33" cstate="email"/>
              <a:srcRect/>
              <a:stretch>
                <a:fillRect/>
              </a:stretch>
            </p:blipFill>
            <p:spPr bwMode="auto">
              <a:xfrm>
                <a:off x="983393" y="-1"/>
                <a:ext cx="657027" cy="2346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400000"/>
                    <a:headEnd/>
                    <a:tailEnd/>
                  </a14:hiddenLine>
                </a:ext>
              </a:extLst>
            </p:spPr>
          </p:pic>
          <p:pic>
            <p:nvPicPr>
              <p:cNvPr id="28716" name="image89.png"/>
              <p:cNvPicPr>
                <a:picLocks noChangeAspect="1"/>
              </p:cNvPicPr>
              <p:nvPr/>
            </p:nvPicPr>
            <p:blipFill>
              <a:blip r:embed="rId34" cstate="email"/>
              <a:srcRect/>
              <a:stretch>
                <a:fillRect/>
              </a:stretch>
            </p:blipFill>
            <p:spPr bwMode="auto">
              <a:xfrm>
                <a:off x="44797" y="1877374"/>
                <a:ext cx="657028" cy="13981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400000"/>
                    <a:headEnd/>
                    <a:tailEnd/>
                  </a14:hiddenLine>
                </a:ext>
              </a:extLst>
            </p:spPr>
          </p:pic>
          <p:pic>
            <p:nvPicPr>
              <p:cNvPr id="28717" name="image90.png"/>
              <p:cNvPicPr>
                <a:picLocks noChangeAspect="1"/>
              </p:cNvPicPr>
              <p:nvPr/>
            </p:nvPicPr>
            <p:blipFill>
              <a:blip r:embed="rId35"/>
              <a:srcRect/>
              <a:stretch>
                <a:fillRect/>
              </a:stretch>
            </p:blipFill>
            <p:spPr bwMode="auto">
              <a:xfrm>
                <a:off x="44797" y="555639"/>
                <a:ext cx="657028" cy="1521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400000"/>
                    <a:headEnd/>
                    <a:tailEnd/>
                  </a14:hiddenLine>
                </a:ext>
              </a:extLst>
            </p:spPr>
          </p:pic>
          <p:pic>
            <p:nvPicPr>
              <p:cNvPr id="28718" name="image91.png" descr="a_141116074.png"/>
              <p:cNvPicPr>
                <a:picLocks noChangeAspect="1"/>
              </p:cNvPicPr>
              <p:nvPr/>
            </p:nvPicPr>
            <p:blipFill>
              <a:blip r:embed="rId36" cstate="email"/>
              <a:srcRect/>
              <a:stretch>
                <a:fillRect/>
              </a:stretch>
            </p:blipFill>
            <p:spPr bwMode="auto">
              <a:xfrm>
                <a:off x="44797" y="756085"/>
                <a:ext cx="657028" cy="2628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400000"/>
                    <a:headEnd/>
                    <a:tailEnd/>
                  </a14:hiddenLine>
                </a:ext>
              </a:extLst>
            </p:spPr>
          </p:pic>
          <p:pic>
            <p:nvPicPr>
              <p:cNvPr id="28719" name="image92.png" descr="gongshang.png"/>
              <p:cNvPicPr>
                <a:picLocks noChangeAspect="1"/>
              </p:cNvPicPr>
              <p:nvPr/>
            </p:nvPicPr>
            <p:blipFill>
              <a:blip r:embed="rId37"/>
              <a:srcRect/>
              <a:stretch>
                <a:fillRect/>
              </a:stretch>
            </p:blipFill>
            <p:spPr bwMode="auto">
              <a:xfrm>
                <a:off x="-1" y="246827"/>
                <a:ext cx="746623" cy="2987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400000"/>
                    <a:headEnd/>
                    <a:tailEnd/>
                  </a14:hiddenLine>
                </a:ext>
              </a:extLst>
            </p:spPr>
          </p:pic>
          <p:pic>
            <p:nvPicPr>
              <p:cNvPr id="28720" name="image93.png" descr="ubs_logo.png"/>
              <p:cNvPicPr>
                <a:picLocks noChangeAspect="1"/>
              </p:cNvPicPr>
              <p:nvPr/>
            </p:nvPicPr>
            <p:blipFill>
              <a:blip r:embed="rId38"/>
              <a:srcRect/>
              <a:stretch>
                <a:fillRect/>
              </a:stretch>
            </p:blipFill>
            <p:spPr bwMode="auto">
              <a:xfrm>
                <a:off x="119458" y="2399400"/>
                <a:ext cx="507704" cy="19554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400000"/>
                    <a:headEnd/>
                    <a:tailEnd/>
                  </a14:hiddenLine>
                </a:ext>
              </a:extLst>
            </p:spPr>
          </p:pic>
          <p:pic>
            <p:nvPicPr>
              <p:cNvPr id="28721" name="image94.png" descr="HSBC_logo.png"/>
              <p:cNvPicPr>
                <a:picLocks noChangeAspect="1"/>
              </p:cNvPicPr>
              <p:nvPr/>
            </p:nvPicPr>
            <p:blipFill>
              <a:blip r:embed="rId39" cstate="email"/>
              <a:srcRect/>
              <a:stretch>
                <a:fillRect/>
              </a:stretch>
            </p:blipFill>
            <p:spPr bwMode="auto">
              <a:xfrm>
                <a:off x="59729" y="2176678"/>
                <a:ext cx="627164" cy="11162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400000"/>
                    <a:headEnd/>
                    <a:tailEnd/>
                  </a14:hiddenLine>
                </a:ext>
              </a:extLst>
            </p:spPr>
          </p:pic>
          <p:pic>
            <p:nvPicPr>
              <p:cNvPr id="28722" name="image95.png" descr="China_Pacific_Insurance_(logo).png"/>
              <p:cNvPicPr>
                <a:picLocks noChangeAspect="1"/>
              </p:cNvPicPr>
              <p:nvPr/>
            </p:nvPicPr>
            <p:blipFill>
              <a:blip r:embed="rId40" cstate="email"/>
              <a:srcRect/>
              <a:stretch>
                <a:fillRect/>
              </a:stretch>
            </p:blipFill>
            <p:spPr bwMode="auto">
              <a:xfrm>
                <a:off x="998325" y="563386"/>
                <a:ext cx="627164" cy="2448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400000"/>
                    <a:headEnd/>
                    <a:tailEnd/>
                  </a14:hiddenLine>
                </a:ext>
              </a:extLst>
            </p:spPr>
          </p:pic>
          <p:pic>
            <p:nvPicPr>
              <p:cNvPr id="28723" name="image96.png" descr="华安保险 .png"/>
              <p:cNvPicPr>
                <a:picLocks noChangeAspect="1"/>
              </p:cNvPicPr>
              <p:nvPr/>
            </p:nvPicPr>
            <p:blipFill>
              <a:blip r:embed="rId41"/>
              <a:srcRect/>
              <a:stretch>
                <a:fillRect/>
              </a:stretch>
            </p:blipFill>
            <p:spPr bwMode="auto">
              <a:xfrm>
                <a:off x="1039227" y="862144"/>
                <a:ext cx="578818" cy="23898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400000"/>
                    <a:headEnd/>
                    <a:tailEnd/>
                  </a14:hiddenLine>
                </a:ext>
              </a:extLst>
            </p:spPr>
          </p:pic>
          <p:pic>
            <p:nvPicPr>
              <p:cNvPr id="28724" name="image97.png" descr="中华联合财险.png"/>
              <p:cNvPicPr>
                <a:picLocks noChangeAspect="1"/>
              </p:cNvPicPr>
              <p:nvPr/>
            </p:nvPicPr>
            <p:blipFill>
              <a:blip r:embed="rId42"/>
              <a:srcRect/>
              <a:stretch>
                <a:fillRect/>
              </a:stretch>
            </p:blipFill>
            <p:spPr bwMode="auto">
              <a:xfrm>
                <a:off x="979491" y="1160902"/>
                <a:ext cx="657028" cy="3614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400000"/>
                    <a:headEnd/>
                    <a:tailEnd/>
                  </a14:hiddenLine>
                </a:ext>
              </a:extLst>
            </p:spPr>
          </p:pic>
          <p:pic>
            <p:nvPicPr>
              <p:cNvPr id="28725" name="image98.png" descr="200px-Zurich_Logo_new.svg.png"/>
              <p:cNvPicPr>
                <a:picLocks noChangeAspect="1"/>
              </p:cNvPicPr>
              <p:nvPr/>
            </p:nvPicPr>
            <p:blipFill>
              <a:blip r:embed="rId43"/>
              <a:srcRect/>
              <a:stretch>
                <a:fillRect/>
              </a:stretch>
            </p:blipFill>
            <p:spPr bwMode="auto">
              <a:xfrm>
                <a:off x="1045620" y="1877921"/>
                <a:ext cx="537568" cy="38446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400000"/>
                    <a:headEnd/>
                    <a:tailEnd/>
                  </a14:hiddenLine>
                </a:ext>
              </a:extLst>
            </p:spPr>
          </p:pic>
          <p:pic>
            <p:nvPicPr>
              <p:cNvPr id="28726" name="image99.png" descr="89px-AIA_logo.svg.png"/>
              <p:cNvPicPr>
                <a:picLocks noChangeAspect="1"/>
              </p:cNvPicPr>
              <p:nvPr/>
            </p:nvPicPr>
            <p:blipFill>
              <a:blip r:embed="rId44" cstate="email"/>
              <a:srcRect/>
              <a:stretch>
                <a:fillRect/>
              </a:stretch>
            </p:blipFill>
            <p:spPr bwMode="auto">
              <a:xfrm>
                <a:off x="1218435" y="2339820"/>
                <a:ext cx="238948" cy="25512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400000"/>
                    <a:headEnd/>
                    <a:tailEnd/>
                  </a14:hiddenLine>
                </a:ext>
              </a:extLst>
            </p:spPr>
          </p:pic>
          <p:pic>
            <p:nvPicPr>
              <p:cNvPr id="28727" name="image100.png" descr="300px-Ping_An_Bank_Logo.png"/>
              <p:cNvPicPr>
                <a:picLocks noChangeAspect="1"/>
              </p:cNvPicPr>
              <p:nvPr/>
            </p:nvPicPr>
            <p:blipFill>
              <a:blip r:embed="rId45"/>
              <a:srcRect/>
              <a:stretch>
                <a:fillRect/>
              </a:stretch>
            </p:blipFill>
            <p:spPr bwMode="auto">
              <a:xfrm>
                <a:off x="44760" y="1339761"/>
                <a:ext cx="657101" cy="14460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400000"/>
                    <a:headEnd/>
                    <a:tailEnd/>
                  </a14:hiddenLine>
                </a:ext>
              </a:extLst>
            </p:spPr>
          </p:pic>
          <p:pic>
            <p:nvPicPr>
              <p:cNvPr id="28728" name="image101.png" descr="a_141116075.png"/>
              <p:cNvPicPr>
                <a:picLocks noChangeAspect="1"/>
              </p:cNvPicPr>
              <p:nvPr/>
            </p:nvPicPr>
            <p:blipFill>
              <a:blip r:embed="rId46"/>
              <a:srcRect/>
              <a:stretch>
                <a:fillRect/>
              </a:stretch>
            </p:blipFill>
            <p:spPr bwMode="auto">
              <a:xfrm>
                <a:off x="-1" y="1537219"/>
                <a:ext cx="746622" cy="2987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400000"/>
                    <a:headEnd/>
                    <a:tailEnd/>
                  </a14:hiddenLine>
                </a:ext>
              </a:extLst>
            </p:spPr>
          </p:pic>
          <p:pic>
            <p:nvPicPr>
              <p:cNvPr id="28729" name="image102.png" descr="a_1411160810.png"/>
              <p:cNvPicPr>
                <a:picLocks noChangeAspect="1"/>
              </p:cNvPicPr>
              <p:nvPr/>
            </p:nvPicPr>
            <p:blipFill>
              <a:blip r:embed="rId47" cstate="email"/>
              <a:srcRect/>
              <a:stretch>
                <a:fillRect/>
              </a:stretch>
            </p:blipFill>
            <p:spPr bwMode="auto">
              <a:xfrm>
                <a:off x="44797" y="1029571"/>
                <a:ext cx="657028" cy="2628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400000"/>
                    <a:headEnd/>
                    <a:tailEnd/>
                  </a14:hiddenLine>
                </a:ext>
              </a:extLst>
            </p:spPr>
          </p:pic>
          <p:pic>
            <p:nvPicPr>
              <p:cNvPr id="28730" name="image103.png"/>
              <p:cNvPicPr>
                <a:picLocks noChangeAspect="1"/>
              </p:cNvPicPr>
              <p:nvPr/>
            </p:nvPicPr>
            <p:blipFill>
              <a:blip r:embed="rId48" cstate="email"/>
              <a:srcRect/>
              <a:stretch>
                <a:fillRect/>
              </a:stretch>
            </p:blipFill>
            <p:spPr bwMode="auto">
              <a:xfrm>
                <a:off x="970345" y="1591798"/>
                <a:ext cx="728707" cy="18357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4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713" name="Shape 713"/>
            <p:cNvSpPr/>
            <p:nvPr/>
          </p:nvSpPr>
          <p:spPr>
            <a:xfrm>
              <a:off x="8677275" y="1947042"/>
              <a:ext cx="2454275" cy="400105"/>
            </a:xfrm>
            <a:prstGeom prst="rect">
              <a:avLst/>
            </a:prstGeom>
            <a:noFill/>
            <a:ln w="12700">
              <a:miter lim="400000"/>
            </a:ln>
          </p:spPr>
          <p:txBody>
            <a:bodyPr lIns="45718" tIns="45718" rIns="45718" bIns="45718" anchor="ctr">
              <a:spAutoFit/>
            </a:bodyPr>
            <a:lstStyle/>
            <a:p>
              <a:pPr algn="ctr" eaLnBrk="1" fontAlgn="auto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defRPr sz="1400" b="1" spc="-133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pPr>
              <a:r>
                <a:rPr sz="1600" b="1" kern="0" spc="-133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rPr>
                <a:t> 零售  </a:t>
              </a:r>
              <a:r>
                <a:rPr sz="1600" b="1" kern="0" spc="-133" baseline="30000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rPr>
                <a:t>■</a:t>
              </a:r>
              <a:r>
                <a:rPr sz="1600" b="1" kern="0" spc="-133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rPr>
                <a:t>  电商  </a:t>
              </a:r>
              <a:r>
                <a:rPr sz="1600" b="1" kern="0" spc="-133" baseline="30000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rPr>
                <a:t>■ </a:t>
              </a:r>
              <a:r>
                <a:rPr sz="1600" b="1" kern="0" spc="-133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rPr>
                <a:t>制造  </a:t>
              </a:r>
              <a:r>
                <a:rPr sz="1600" b="1" kern="0" spc="-133" baseline="30000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rPr>
                <a:t>■</a:t>
              </a:r>
              <a:r>
                <a:rPr sz="1600" b="1" kern="0" spc="-133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rPr>
                <a:t>  医疗</a:t>
              </a:r>
            </a:p>
          </p:txBody>
        </p:sp>
        <p:grpSp>
          <p:nvGrpSpPr>
            <p:cNvPr id="28686" name="Group 732"/>
            <p:cNvGrpSpPr/>
            <p:nvPr/>
          </p:nvGrpSpPr>
          <p:grpSpPr bwMode="auto">
            <a:xfrm>
              <a:off x="9037638" y="3144838"/>
              <a:ext cx="1768475" cy="2654300"/>
              <a:chOff x="0" y="0"/>
              <a:chExt cx="1769598" cy="2654212"/>
            </a:xfrm>
          </p:grpSpPr>
          <p:pic>
            <p:nvPicPr>
              <p:cNvPr id="28695" name="image104.png" descr="nordstrom-logo.png"/>
              <p:cNvPicPr>
                <a:picLocks noChangeAspect="1"/>
              </p:cNvPicPr>
              <p:nvPr/>
            </p:nvPicPr>
            <p:blipFill>
              <a:blip r:embed="rId49" cstate="email"/>
              <a:srcRect/>
              <a:stretch>
                <a:fillRect/>
              </a:stretch>
            </p:blipFill>
            <p:spPr bwMode="auto">
              <a:xfrm>
                <a:off x="109500" y="913635"/>
                <a:ext cx="657028" cy="928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400000"/>
                    <a:headEnd/>
                    <a:tailEnd/>
                  </a14:hiddenLine>
                </a:ext>
              </a:extLst>
            </p:spPr>
          </p:pic>
          <p:pic>
            <p:nvPicPr>
              <p:cNvPr id="28696" name="image105.png"/>
              <p:cNvPicPr>
                <a:picLocks noChangeAspect="1"/>
              </p:cNvPicPr>
              <p:nvPr/>
            </p:nvPicPr>
            <p:blipFill>
              <a:blip r:embed="rId50"/>
              <a:srcRect/>
              <a:stretch>
                <a:fillRect/>
              </a:stretch>
            </p:blipFill>
            <p:spPr bwMode="auto">
              <a:xfrm>
                <a:off x="236666" y="1662606"/>
                <a:ext cx="388245" cy="29998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400000"/>
                    <a:headEnd/>
                    <a:tailEnd/>
                  </a14:hiddenLine>
                </a:ext>
              </a:extLst>
            </p:spPr>
          </p:pic>
          <p:pic>
            <p:nvPicPr>
              <p:cNvPr id="28697" name="image106.png"/>
              <p:cNvPicPr>
                <a:picLocks noChangeAspect="1"/>
              </p:cNvPicPr>
              <p:nvPr/>
            </p:nvPicPr>
            <p:blipFill>
              <a:blip r:embed="rId51"/>
              <a:srcRect/>
              <a:stretch>
                <a:fillRect/>
              </a:stretch>
            </p:blipFill>
            <p:spPr bwMode="auto">
              <a:xfrm>
                <a:off x="82310" y="1996666"/>
                <a:ext cx="696958" cy="3285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400000"/>
                    <a:headEnd/>
                    <a:tailEnd/>
                  </a14:hiddenLine>
                </a:ext>
              </a:extLst>
            </p:spPr>
          </p:pic>
          <p:pic>
            <p:nvPicPr>
              <p:cNvPr id="28698" name="image107.png" descr="SAIC_Motor_logo.png"/>
              <p:cNvPicPr>
                <a:picLocks noChangeAspect="1"/>
              </p:cNvPicPr>
              <p:nvPr/>
            </p:nvPicPr>
            <p:blipFill>
              <a:blip r:embed="rId52"/>
              <a:srcRect/>
              <a:stretch>
                <a:fillRect/>
              </a:stretch>
            </p:blipFill>
            <p:spPr bwMode="auto">
              <a:xfrm>
                <a:off x="992174" y="1044870"/>
                <a:ext cx="657027" cy="2201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400000"/>
                    <a:headEnd/>
                    <a:tailEnd/>
                  </a14:hiddenLine>
                </a:ext>
              </a:extLst>
            </p:spPr>
          </p:pic>
          <p:pic>
            <p:nvPicPr>
              <p:cNvPr id="28699" name="image108.png" descr="GSK.png"/>
              <p:cNvPicPr>
                <a:picLocks noChangeAspect="1"/>
              </p:cNvPicPr>
              <p:nvPr/>
            </p:nvPicPr>
            <p:blipFill>
              <a:blip r:embed="rId53" cstate="email"/>
              <a:srcRect/>
              <a:stretch>
                <a:fillRect/>
              </a:stretch>
            </p:blipFill>
            <p:spPr bwMode="auto">
              <a:xfrm>
                <a:off x="1099575" y="2045084"/>
                <a:ext cx="520848" cy="3584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400000"/>
                    <a:headEnd/>
                    <a:tailEnd/>
                  </a14:hiddenLine>
                </a:ext>
              </a:extLst>
            </p:spPr>
          </p:pic>
          <p:pic>
            <p:nvPicPr>
              <p:cNvPr id="28700" name="image109.png" descr="mead-johnson.png"/>
              <p:cNvPicPr>
                <a:picLocks noChangeAspect="1"/>
              </p:cNvPicPr>
              <p:nvPr/>
            </p:nvPicPr>
            <p:blipFill>
              <a:blip r:embed="rId54"/>
              <a:srcRect/>
              <a:stretch>
                <a:fillRect/>
              </a:stretch>
            </p:blipFill>
            <p:spPr bwMode="auto">
              <a:xfrm>
                <a:off x="-1" y="431869"/>
                <a:ext cx="917204" cy="6870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400000"/>
                    <a:headEnd/>
                    <a:tailEnd/>
                  </a14:hiddenLine>
                </a:ext>
              </a:extLst>
            </p:spPr>
          </p:pic>
          <p:pic>
            <p:nvPicPr>
              <p:cNvPr id="28701" name="image110.png" descr="744px-Merck-Logo_svg.png"/>
              <p:cNvPicPr>
                <a:picLocks noChangeAspect="1"/>
              </p:cNvPicPr>
              <p:nvPr/>
            </p:nvPicPr>
            <p:blipFill>
              <a:blip r:embed="rId55" cstate="email"/>
              <a:srcRect/>
              <a:stretch>
                <a:fillRect/>
              </a:stretch>
            </p:blipFill>
            <p:spPr bwMode="auto">
              <a:xfrm>
                <a:off x="1112713" y="1698578"/>
                <a:ext cx="447974" cy="3216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400000"/>
                    <a:headEnd/>
                    <a:tailEnd/>
                  </a14:hiddenLine>
                </a:ext>
              </a:extLst>
            </p:spPr>
          </p:pic>
          <p:pic>
            <p:nvPicPr>
              <p:cNvPr id="28702" name="image111.png" descr="东风汽车.png"/>
              <p:cNvPicPr>
                <a:picLocks noChangeAspect="1"/>
              </p:cNvPicPr>
              <p:nvPr/>
            </p:nvPicPr>
            <p:blipFill>
              <a:blip r:embed="rId56"/>
              <a:srcRect/>
              <a:stretch>
                <a:fillRect/>
              </a:stretch>
            </p:blipFill>
            <p:spPr bwMode="auto">
              <a:xfrm>
                <a:off x="1126048" y="644078"/>
                <a:ext cx="447974" cy="2907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400000"/>
                    <a:headEnd/>
                    <a:tailEnd/>
                  </a14:hiddenLine>
                </a:ext>
              </a:extLst>
            </p:spPr>
          </p:pic>
          <p:pic>
            <p:nvPicPr>
              <p:cNvPr id="28703" name="image112.png" descr="novartis.png"/>
              <p:cNvPicPr>
                <a:picLocks noChangeAspect="1"/>
              </p:cNvPicPr>
              <p:nvPr/>
            </p:nvPicPr>
            <p:blipFill>
              <a:blip r:embed="rId57" cstate="email"/>
              <a:srcRect/>
              <a:stretch>
                <a:fillRect/>
              </a:stretch>
            </p:blipFill>
            <p:spPr bwMode="auto">
              <a:xfrm>
                <a:off x="963322" y="2463305"/>
                <a:ext cx="773428" cy="1792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400000"/>
                    <a:headEnd/>
                    <a:tailEnd/>
                  </a14:hiddenLine>
                </a:ext>
              </a:extLst>
            </p:spPr>
          </p:pic>
          <p:pic>
            <p:nvPicPr>
              <p:cNvPr id="28704" name="image113.png" descr="Boeing_logo_blue.png"/>
              <p:cNvPicPr>
                <a:picLocks noChangeAspect="1"/>
              </p:cNvPicPr>
              <p:nvPr/>
            </p:nvPicPr>
            <p:blipFill>
              <a:blip r:embed="rId58"/>
              <a:srcRect/>
              <a:stretch>
                <a:fillRect/>
              </a:stretch>
            </p:blipFill>
            <p:spPr bwMode="auto">
              <a:xfrm>
                <a:off x="72370" y="51608"/>
                <a:ext cx="716836" cy="1637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400000"/>
                    <a:headEnd/>
                    <a:tailEnd/>
                  </a14:hiddenLine>
                </a:ext>
              </a:extLst>
            </p:spPr>
          </p:pic>
          <p:pic>
            <p:nvPicPr>
              <p:cNvPr id="28705" name="image114.png" descr="通用汽车公司(General Motors).png"/>
              <p:cNvPicPr>
                <a:picLocks noChangeAspect="1"/>
              </p:cNvPicPr>
              <p:nvPr/>
            </p:nvPicPr>
            <p:blipFill>
              <a:blip r:embed="rId59"/>
              <a:srcRect/>
              <a:stretch>
                <a:fillRect/>
              </a:stretch>
            </p:blipFill>
            <p:spPr bwMode="auto">
              <a:xfrm>
                <a:off x="1262030" y="1399847"/>
                <a:ext cx="238921" cy="2389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400000"/>
                    <a:headEnd/>
                    <a:tailEnd/>
                  </a14:hiddenLine>
                </a:ext>
              </a:extLst>
            </p:spPr>
          </p:pic>
          <p:pic>
            <p:nvPicPr>
              <p:cNvPr id="28706" name="image115.png" descr="家乐福.png"/>
              <p:cNvPicPr>
                <a:picLocks noChangeAspect="1"/>
              </p:cNvPicPr>
              <p:nvPr/>
            </p:nvPicPr>
            <p:blipFill>
              <a:blip r:embed="rId60"/>
              <a:srcRect/>
              <a:stretch>
                <a:fillRect/>
              </a:stretch>
            </p:blipFill>
            <p:spPr bwMode="auto">
              <a:xfrm>
                <a:off x="87086" y="2338598"/>
                <a:ext cx="687404" cy="31561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400000"/>
                    <a:headEnd/>
                    <a:tailEnd/>
                  </a14:hiddenLine>
                </a:ext>
              </a:extLst>
            </p:spPr>
          </p:pic>
          <p:pic>
            <p:nvPicPr>
              <p:cNvPr id="28707" name="image116.png" descr="1065289.png"/>
              <p:cNvPicPr>
                <a:picLocks noChangeAspect="1"/>
              </p:cNvPicPr>
              <p:nvPr/>
            </p:nvPicPr>
            <p:blipFill>
              <a:blip r:embed="rId61"/>
              <a:srcRect/>
              <a:stretch>
                <a:fillRect/>
              </a:stretch>
            </p:blipFill>
            <p:spPr bwMode="auto">
              <a:xfrm>
                <a:off x="102274" y="1214576"/>
                <a:ext cx="657027" cy="6571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400000"/>
                    <a:headEnd/>
                    <a:tailEnd/>
                  </a14:hiddenLine>
                </a:ext>
              </a:extLst>
            </p:spPr>
          </p:pic>
          <p:pic>
            <p:nvPicPr>
              <p:cNvPr id="28708" name="image117.png"/>
              <p:cNvPicPr>
                <a:picLocks noChangeAspect="1"/>
              </p:cNvPicPr>
              <p:nvPr/>
            </p:nvPicPr>
            <p:blipFill>
              <a:blip r:embed="rId62"/>
              <a:srcRect/>
              <a:stretch>
                <a:fillRect/>
              </a:stretch>
            </p:blipFill>
            <p:spPr bwMode="auto">
              <a:xfrm>
                <a:off x="188017" y="227132"/>
                <a:ext cx="512139" cy="3841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400000"/>
                    <a:headEnd/>
                    <a:tailEnd/>
                  </a14:hiddenLine>
                </a:ext>
              </a:extLst>
            </p:spPr>
          </p:pic>
          <p:pic>
            <p:nvPicPr>
              <p:cNvPr id="28709" name="image118.png" descr="http://cdn.huodongxing.com/file/20160406/11182687867D0A0EC6BC3F219F81D007F2/30142295562162308.png"/>
              <p:cNvPicPr>
                <a:picLocks noChangeAspect="1"/>
              </p:cNvPicPr>
              <p:nvPr/>
            </p:nvPicPr>
            <p:blipFill>
              <a:blip r:embed="rId63" cstate="email"/>
              <a:srcRect/>
              <a:stretch>
                <a:fillRect/>
              </a:stretch>
            </p:blipFill>
            <p:spPr bwMode="auto">
              <a:xfrm>
                <a:off x="37090" y="917076"/>
                <a:ext cx="766295" cy="57472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400000"/>
                    <a:headEnd/>
                    <a:tailEnd/>
                  </a14:hiddenLine>
                </a:ext>
              </a:extLst>
            </p:spPr>
          </p:pic>
          <p:pic>
            <p:nvPicPr>
              <p:cNvPr id="28710" name="image119.jpeg"/>
              <p:cNvPicPr>
                <a:picLocks noChangeAspect="1"/>
              </p:cNvPicPr>
              <p:nvPr/>
            </p:nvPicPr>
            <p:blipFill>
              <a:blip r:embed="rId64"/>
              <a:srcRect/>
              <a:stretch>
                <a:fillRect/>
              </a:stretch>
            </p:blipFill>
            <p:spPr bwMode="auto">
              <a:xfrm>
                <a:off x="1194858" y="-1"/>
                <a:ext cx="272768" cy="2890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400000"/>
                    <a:headEnd/>
                    <a:tailEnd/>
                  </a14:hiddenLine>
                </a:ext>
              </a:extLst>
            </p:spPr>
          </p:pic>
          <p:pic>
            <p:nvPicPr>
              <p:cNvPr id="28711" name="image120.gif" descr="http://www.honda.com.cn/assets/images/header/logo.gif"/>
              <p:cNvPicPr>
                <a:picLocks noChangeAspect="1"/>
              </p:cNvPicPr>
              <p:nvPr/>
            </p:nvPicPr>
            <p:blipFill>
              <a:blip r:embed="rId65" cstate="email"/>
              <a:srcRect/>
              <a:stretch>
                <a:fillRect/>
              </a:stretch>
            </p:blipFill>
            <p:spPr bwMode="auto">
              <a:xfrm>
                <a:off x="993211" y="391069"/>
                <a:ext cx="732250" cy="153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400000"/>
                    <a:headEnd/>
                    <a:tailEnd/>
                  </a14:hiddenLine>
                </a:ext>
              </a:extLst>
            </p:spPr>
          </p:pic>
          <p:pic>
            <p:nvPicPr>
              <p:cNvPr id="28712" name="image121.jpeg"/>
              <p:cNvPicPr>
                <a:picLocks noChangeAspect="1"/>
              </p:cNvPicPr>
              <p:nvPr/>
            </p:nvPicPr>
            <p:blipFill>
              <a:blip r:embed="rId66"/>
              <a:srcRect/>
              <a:stretch>
                <a:fillRect/>
              </a:stretch>
            </p:blipFill>
            <p:spPr bwMode="auto">
              <a:xfrm>
                <a:off x="989468" y="482108"/>
                <a:ext cx="780130" cy="5850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4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733" name="Shape 733"/>
            <p:cNvSpPr/>
            <p:nvPr/>
          </p:nvSpPr>
          <p:spPr>
            <a:xfrm>
              <a:off x="681038" y="2401888"/>
              <a:ext cx="2600325" cy="630938"/>
            </a:xfrm>
            <a:prstGeom prst="rect">
              <a:avLst/>
            </a:prstGeom>
            <a:ln w="12700">
              <a:miter lim="400000"/>
            </a:ln>
          </p:spPr>
          <p:txBody>
            <a:bodyPr lIns="45718" tIns="45718" rIns="45718" bIns="45718">
              <a:spAutoFit/>
            </a:bodyPr>
            <a:lstStyle/>
            <a:p>
              <a:pPr eaLnBrk="1" fontAlgn="auto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defRPr sz="1100" spc="-100">
                  <a:solidFill>
                    <a:srgbClr val="375C9D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pPr>
              <a:r>
                <a:rPr sz="1200" kern="0" spc="1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rPr>
                <a:t>为超过</a:t>
              </a:r>
              <a:r>
                <a:rPr sz="1400" b="1" kern="0" spc="10" dirty="0">
                  <a:solidFill>
                    <a:srgbClr val="0070C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rPr>
                <a:t>460</a:t>
              </a:r>
              <a:r>
                <a:rPr sz="1400" kern="0" spc="1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rPr>
                <a:t>家</a:t>
              </a:r>
              <a:r>
                <a:rPr sz="1200" kern="0" spc="1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rPr>
                <a:t>科技企业，</a:t>
              </a:r>
              <a:r>
                <a:rPr sz="1400" b="1" kern="0" spc="10" dirty="0">
                  <a:solidFill>
                    <a:srgbClr val="0070C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rPr>
                <a:t>65</a:t>
              </a:r>
              <a:r>
                <a:rPr sz="1400" kern="0" spc="1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rPr>
                <a:t>家</a:t>
              </a:r>
              <a:r>
                <a:rPr sz="1200" kern="0" spc="1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rPr>
                <a:t>互联网公司，</a:t>
              </a:r>
              <a:r>
                <a:rPr sz="1400" b="1" kern="0" spc="10" dirty="0">
                  <a:solidFill>
                    <a:srgbClr val="0070C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rPr>
                <a:t>24</a:t>
              </a:r>
              <a:r>
                <a:rPr sz="1400" kern="0" spc="1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rPr>
                <a:t>家</a:t>
              </a:r>
              <a:r>
                <a:rPr sz="1200" kern="0" spc="1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rPr>
                <a:t>不同运营商提供服务</a:t>
              </a:r>
            </a:p>
          </p:txBody>
        </p:sp>
        <p:sp>
          <p:nvSpPr>
            <p:cNvPr id="28688" name="Shape 734"/>
            <p:cNvSpPr>
              <a:spLocks noChangeArrowheads="1"/>
            </p:cNvSpPr>
            <p:nvPr/>
          </p:nvSpPr>
          <p:spPr bwMode="auto">
            <a:xfrm>
              <a:off x="5997575" y="1947863"/>
              <a:ext cx="2492375" cy="422275"/>
            </a:xfrm>
            <a:prstGeom prst="rect">
              <a:avLst/>
            </a:prstGeom>
            <a:solidFill>
              <a:srgbClr val="8AC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45718" tIns="45718" rIns="45718" bIns="45718" anchor="ctr"/>
            <a:lstStyle>
              <a:lvl1pPr defTabSz="1006475"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1pPr>
              <a:lvl2pPr defTabSz="1006475"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2pPr>
              <a:lvl3pPr defTabSz="1006475"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3pPr>
              <a:lvl4pPr defTabSz="1006475"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4pPr>
              <a:lvl5pPr defTabSz="1006475"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5pPr>
              <a:lvl6pPr marL="457200" defTabSz="100647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6pPr>
              <a:lvl7pPr marL="914400" defTabSz="100647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7pPr>
              <a:lvl8pPr marL="1371600" defTabSz="100647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8pPr>
              <a:lvl9pPr marL="1828800" defTabSz="100647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9pPr>
            </a:lstStyle>
            <a:p>
              <a:pPr eaLnBrk="1"/>
              <a:endParaRPr lang="zh-CN" altLang="zh-CN" sz="2000">
                <a:solidFill>
                  <a:srgbClr val="7E2E2D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735" name="Shape 735"/>
            <p:cNvSpPr/>
            <p:nvPr/>
          </p:nvSpPr>
          <p:spPr>
            <a:xfrm>
              <a:off x="6003925" y="1958948"/>
              <a:ext cx="2454275" cy="400105"/>
            </a:xfrm>
            <a:prstGeom prst="rect">
              <a:avLst/>
            </a:prstGeom>
            <a:noFill/>
            <a:ln w="12700">
              <a:miter lim="400000"/>
            </a:ln>
          </p:spPr>
          <p:txBody>
            <a:bodyPr lIns="45718" tIns="45718" rIns="45718" bIns="45718" anchor="ctr">
              <a:spAutoFit/>
            </a:bodyPr>
            <a:lstStyle/>
            <a:p>
              <a:pPr algn="ctr" eaLnBrk="1" fontAlgn="auto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defRPr sz="1400" b="1" spc="-100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pPr>
              <a:r>
                <a:rPr sz="1600" b="1" kern="0" spc="-100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rPr>
                <a:t> 电力  </a:t>
              </a:r>
              <a:r>
                <a:rPr sz="1600" b="1" kern="0" spc="-100" baseline="30000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rPr>
                <a:t>■</a:t>
              </a:r>
              <a:r>
                <a:rPr sz="1600" b="1" kern="0" spc="-100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rPr>
                <a:t>   能源  </a:t>
              </a:r>
              <a:r>
                <a:rPr sz="1600" b="1" kern="0" baseline="30000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rPr>
                <a:t>■ </a:t>
              </a:r>
              <a:r>
                <a:rPr sz="1600" b="1" kern="0" spc="-100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rPr>
                <a:t>交通  </a:t>
              </a:r>
              <a:r>
                <a:rPr sz="1600" b="1" kern="0" spc="-100" baseline="30000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rPr>
                <a:t>■</a:t>
              </a:r>
              <a:r>
                <a:rPr sz="1600" b="1" kern="0" spc="-100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rPr>
                <a:t>  物流</a:t>
              </a:r>
            </a:p>
          </p:txBody>
        </p:sp>
        <p:sp>
          <p:nvSpPr>
            <p:cNvPr id="736" name="Shape 736"/>
            <p:cNvSpPr/>
            <p:nvPr/>
          </p:nvSpPr>
          <p:spPr>
            <a:xfrm>
              <a:off x="5945981" y="2405063"/>
              <a:ext cx="2595562" cy="630938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45718" tIns="45718" rIns="45718" bIns="45718">
              <a:spAutoFit/>
            </a:bodyPr>
            <a:lstStyle/>
            <a:p>
              <a:pPr eaLnBrk="1" fontAlgn="auto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defRPr sz="1100" spc="-100">
                  <a:solidFill>
                    <a:srgbClr val="375C9D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pPr>
              <a:r>
                <a:rPr sz="1200" kern="0" spc="1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rPr>
                <a:t>为超过</a:t>
              </a:r>
              <a:r>
                <a:rPr sz="1400" b="1" kern="0" spc="10" dirty="0">
                  <a:solidFill>
                    <a:srgbClr val="0070C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rPr>
                <a:t>40</a:t>
              </a:r>
              <a:r>
                <a:rPr sz="1400" kern="0" spc="1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rPr>
                <a:t>家</a:t>
              </a:r>
              <a:r>
                <a:rPr sz="1200" kern="0" spc="1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rPr>
                <a:t>电力企业，</a:t>
              </a:r>
              <a:r>
                <a:rPr sz="1400" b="1" kern="0" spc="10" dirty="0">
                  <a:solidFill>
                    <a:srgbClr val="0070C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rPr>
                <a:t>40</a:t>
              </a:r>
              <a:r>
                <a:rPr sz="1400" kern="0" spc="1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rPr>
                <a:t>家</a:t>
              </a:r>
              <a:r>
                <a:rPr sz="1200" kern="0" spc="1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rPr>
                <a:t>物流与运输公司，</a:t>
              </a:r>
              <a:r>
                <a:rPr sz="1400" b="1" kern="0" spc="10" dirty="0">
                  <a:solidFill>
                    <a:srgbClr val="0070C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rPr>
                <a:t>15</a:t>
              </a:r>
              <a:r>
                <a:rPr sz="1400" kern="0" spc="1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rPr>
                <a:t>家</a:t>
              </a:r>
              <a:r>
                <a:rPr sz="1200" kern="0" spc="1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rPr>
                <a:t>能源企业提供服务</a:t>
              </a:r>
            </a:p>
          </p:txBody>
        </p:sp>
        <p:sp>
          <p:nvSpPr>
            <p:cNvPr id="737" name="Shape 737"/>
            <p:cNvSpPr/>
            <p:nvPr/>
          </p:nvSpPr>
          <p:spPr>
            <a:xfrm>
              <a:off x="8667750" y="2416175"/>
              <a:ext cx="2474913" cy="861770"/>
            </a:xfrm>
            <a:prstGeom prst="rect">
              <a:avLst/>
            </a:prstGeom>
            <a:ln w="12700">
              <a:miter lim="400000"/>
            </a:ln>
          </p:spPr>
          <p:txBody>
            <a:bodyPr lIns="45718" tIns="45718" rIns="45718" bIns="45718">
              <a:spAutoFit/>
            </a:bodyPr>
            <a:lstStyle/>
            <a:p>
              <a:pPr eaLnBrk="1" fontAlgn="auto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defRPr sz="1100" spc="-100">
                  <a:solidFill>
                    <a:srgbClr val="2B48BF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pPr>
              <a:r>
                <a:rPr sz="1200" kern="0" spc="1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rPr>
                <a:t>为超过</a:t>
              </a:r>
              <a:r>
                <a:rPr sz="1400" b="1" kern="0" spc="10" dirty="0">
                  <a:solidFill>
                    <a:srgbClr val="0070C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rPr>
                <a:t>40</a:t>
              </a:r>
              <a:r>
                <a:rPr sz="1400" kern="0" spc="1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rPr>
                <a:t>家</a:t>
              </a:r>
              <a:r>
                <a:rPr sz="1200" kern="0" spc="1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rPr>
                <a:t>零售企业，</a:t>
              </a:r>
              <a:r>
                <a:rPr sz="1400" b="1" kern="0" spc="10" dirty="0">
                  <a:solidFill>
                    <a:srgbClr val="0070C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rPr>
                <a:t>50</a:t>
              </a:r>
              <a:r>
                <a:rPr sz="1400" kern="0" spc="1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rPr>
                <a:t>家</a:t>
              </a:r>
              <a:r>
                <a:rPr sz="1200" kern="0" spc="1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rPr>
                <a:t>制造型企业，</a:t>
              </a:r>
              <a:r>
                <a:rPr sz="1400" b="1" kern="0" spc="10" dirty="0">
                  <a:solidFill>
                    <a:srgbClr val="0070C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rPr>
                <a:t>20</a:t>
              </a:r>
              <a:r>
                <a:rPr sz="1400" kern="0" spc="1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rPr>
                <a:t>家</a:t>
              </a:r>
              <a:r>
                <a:rPr sz="1200" kern="0" spc="1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rPr>
                <a:t>医疗型企业提供服务</a:t>
              </a:r>
            </a:p>
          </p:txBody>
        </p:sp>
        <p:sp>
          <p:nvSpPr>
            <p:cNvPr id="738" name="Shape 738"/>
            <p:cNvSpPr/>
            <p:nvPr/>
          </p:nvSpPr>
          <p:spPr>
            <a:xfrm>
              <a:off x="3390900" y="2414588"/>
              <a:ext cx="2613025" cy="601090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45718" tIns="45718" rIns="45718" bIns="45718">
              <a:spAutoFit/>
            </a:bodyPr>
            <a:lstStyle/>
            <a:p>
              <a:pPr eaLnBrk="1" fontAlgn="auto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defRPr sz="1100" spc="-100">
                  <a:solidFill>
                    <a:srgbClr val="2B48BF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pPr>
              <a:r>
                <a:rPr sz="1200" kern="0" spc="1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rPr>
                <a:t>为超过</a:t>
              </a:r>
              <a:r>
                <a:rPr sz="1400" b="1" kern="0" spc="10" dirty="0">
                  <a:solidFill>
                    <a:srgbClr val="0070C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rPr>
                <a:t>140</a:t>
              </a:r>
              <a:r>
                <a:rPr sz="1400" kern="0" spc="1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rPr>
                <a:t>家</a:t>
              </a:r>
              <a:r>
                <a:rPr sz="1200" kern="0" spc="1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rPr>
                <a:t>银行，</a:t>
              </a:r>
              <a:r>
                <a:rPr sz="1400" b="1" kern="0" spc="10" dirty="0">
                  <a:solidFill>
                    <a:srgbClr val="0070C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rPr>
                <a:t>90</a:t>
              </a:r>
              <a:r>
                <a:rPr sz="1400" kern="0" spc="1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rPr>
                <a:t>家</a:t>
              </a:r>
              <a:r>
                <a:rPr sz="1200" kern="0" spc="1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rPr>
                <a:t>保险公司，</a:t>
              </a:r>
              <a:r>
                <a:rPr sz="1400" b="1" kern="0" spc="10" dirty="0">
                  <a:solidFill>
                    <a:srgbClr val="0070C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rPr>
                <a:t>100</a:t>
              </a:r>
              <a:r>
                <a:rPr sz="1400" kern="0" spc="1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rPr>
                <a:t>家</a:t>
              </a:r>
              <a:r>
                <a:rPr sz="1200" kern="0" spc="1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rPr>
                <a:t>财务公司提供服务</a:t>
              </a:r>
              <a:endParaRPr sz="1200" kern="0" spc="1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endParaRPr>
            </a:p>
          </p:txBody>
        </p:sp>
      </p:grpSp>
      <p:sp>
        <p:nvSpPr>
          <p:cNvPr id="28694" name="Shape 740"/>
          <p:cNvSpPr>
            <a:spLocks noChangeArrowheads="1"/>
          </p:cNvSpPr>
          <p:nvPr/>
        </p:nvSpPr>
        <p:spPr bwMode="auto">
          <a:xfrm>
            <a:off x="2408238" y="4762"/>
            <a:ext cx="4114800" cy="6000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45718" tIns="45718" rIns="45718" bIns="45718" anchor="ctr">
            <a:spAutoFit/>
          </a:bodyPr>
          <a:lstStyle/>
          <a:p>
            <a:pPr eaLnBrk="1">
              <a:lnSpc>
                <a:spcPct val="90000"/>
              </a:lnSpc>
            </a:pPr>
            <a:r>
              <a:rPr lang="zh-CN" altLang="zh-CN" sz="2800" b="1" dirty="0">
                <a:solidFill>
                  <a:srgbClr val="3A6DCB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专注行业，服务全球客户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 cstate="email"/>
          <a:srcRect/>
          <a:stretch>
            <a:fillRect/>
          </a:stretch>
        </p:blipFill>
        <p:spPr>
          <a:xfrm>
            <a:off x="-118053" y="-38541"/>
            <a:ext cx="3511920" cy="6896541"/>
          </a:xfrm>
          <a:prstGeom prst="rect">
            <a:avLst/>
          </a:prstGeom>
        </p:spPr>
      </p:pic>
      <p:sp>
        <p:nvSpPr>
          <p:cNvPr id="10" name="Shape 232"/>
          <p:cNvSpPr/>
          <p:nvPr/>
        </p:nvSpPr>
        <p:spPr>
          <a:xfrm>
            <a:off x="-118053" y="641578"/>
            <a:ext cx="3511920" cy="4030176"/>
          </a:xfrm>
          <a:prstGeom prst="rect">
            <a:avLst/>
          </a:prstGeom>
          <a:solidFill>
            <a:srgbClr val="000000">
              <a:alpha val="52157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eaLnBrk="1" fontAlgn="auto">
              <a:spcBef>
                <a:spcPts val="0"/>
              </a:spcBef>
              <a:spcAft>
                <a:spcPts val="0"/>
              </a:spcAft>
              <a:defRPr/>
            </a:pPr>
            <a:endParaRPr kern="0"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sp>
        <p:nvSpPr>
          <p:cNvPr id="29699" name="Shape 750"/>
          <p:cNvSpPr>
            <a:spLocks noChangeArrowheads="1"/>
          </p:cNvSpPr>
          <p:nvPr/>
        </p:nvSpPr>
        <p:spPr bwMode="auto">
          <a:xfrm>
            <a:off x="260921" y="2557881"/>
            <a:ext cx="2803108" cy="1631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wrap="square" lIns="45718" tIns="45718" rIns="45718" bIns="45718">
            <a:spAutoFit/>
          </a:bodyPr>
          <a:lstStyle/>
          <a:p>
            <a:pPr algn="just" eaLnBrk="1"/>
            <a:r>
              <a:rPr lang="zh-CN" altLang="zh-CN" sz="2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发挥龙头企业优势，整合产业链中上、中、下游多方资源，构建开放合作的生态合作关系</a:t>
            </a:r>
            <a:r>
              <a:rPr lang="zh-CN" altLang="zh-CN" sz="20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，为</a:t>
            </a:r>
            <a:r>
              <a:rPr lang="zh-CN" altLang="zh-CN" sz="2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客户创造价值。</a:t>
            </a:r>
          </a:p>
        </p:txBody>
      </p:sp>
      <p:sp>
        <p:nvSpPr>
          <p:cNvPr id="29700" name="Shape 751"/>
          <p:cNvSpPr>
            <a:spLocks noChangeArrowheads="1"/>
          </p:cNvSpPr>
          <p:nvPr/>
        </p:nvSpPr>
        <p:spPr bwMode="auto">
          <a:xfrm>
            <a:off x="226197" y="1106282"/>
            <a:ext cx="2783010" cy="1089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wrap="square" lIns="45718" tIns="45718" rIns="45718" bIns="45718" anchor="ctr">
            <a:spAutoFit/>
          </a:bodyPr>
          <a:lstStyle/>
          <a:p>
            <a:pPr algn="ctr" eaLnBrk="1">
              <a:lnSpc>
                <a:spcPct val="90000"/>
              </a:lnSpc>
            </a:pPr>
            <a:r>
              <a:rPr lang="zh-CN" altLang="zh-CN" sz="3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生态</a:t>
            </a:r>
            <a:r>
              <a:rPr lang="zh-CN" altLang="zh-CN" sz="36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协作</a:t>
            </a:r>
            <a:endParaRPr lang="en-US" altLang="zh-CN" sz="3600" b="1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  <a:p>
            <a:pPr algn="ctr" eaLnBrk="1">
              <a:lnSpc>
                <a:spcPct val="90000"/>
              </a:lnSpc>
            </a:pPr>
            <a:r>
              <a:rPr lang="zh-CN" altLang="zh-CN" sz="36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合志</a:t>
            </a:r>
            <a:r>
              <a:rPr lang="zh-CN" altLang="zh-CN" sz="3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共赢</a:t>
            </a:r>
          </a:p>
        </p:txBody>
      </p:sp>
      <p:grpSp>
        <p:nvGrpSpPr>
          <p:cNvPr id="58" name="组合 57"/>
          <p:cNvGrpSpPr/>
          <p:nvPr/>
        </p:nvGrpSpPr>
        <p:grpSpPr>
          <a:xfrm>
            <a:off x="5752700" y="1262967"/>
            <a:ext cx="4064000" cy="4064000"/>
            <a:chOff x="3777343" y="1277257"/>
            <a:chExt cx="4064000" cy="4064000"/>
          </a:xfrm>
        </p:grpSpPr>
        <p:sp>
          <p:nvSpPr>
            <p:cNvPr id="83" name="同心圆 82"/>
            <p:cNvSpPr/>
            <p:nvPr/>
          </p:nvSpPr>
          <p:spPr>
            <a:xfrm>
              <a:off x="3777343" y="1277257"/>
              <a:ext cx="4064000" cy="4064000"/>
            </a:xfrm>
            <a:prstGeom prst="donut">
              <a:avLst>
                <a:gd name="adj" fmla="val 27488"/>
              </a:avLst>
            </a:prstGeom>
            <a:solidFill>
              <a:schemeClr val="bg1"/>
            </a:solidFill>
            <a:ln>
              <a:noFill/>
            </a:ln>
            <a:effectLst>
              <a:outerShdw blurRad="495300" dist="63500" dir="3600000" sx="115000" sy="115000" algn="ctr" rotWithShape="0">
                <a:prstClr val="black">
                  <a:alpha val="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84" name="椭圆 83"/>
            <p:cNvSpPr/>
            <p:nvPr/>
          </p:nvSpPr>
          <p:spPr>
            <a:xfrm>
              <a:off x="4909458" y="2409372"/>
              <a:ext cx="1799770" cy="179977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584200">
                <a:prstClr val="black">
                  <a:alpha val="31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graphicFrame>
          <p:nvGraphicFramePr>
            <p:cNvPr id="85" name="图表 84"/>
            <p:cNvGraphicFramePr/>
            <p:nvPr>
              <p:extLst>
                <p:ext uri="{D42A27DB-BD31-4B8C-83A1-F6EECF244321}">
                  <p14:modId xmlns:p14="http://schemas.microsoft.com/office/powerpoint/2010/main" val="995562211"/>
                </p:ext>
              </p:extLst>
            </p:nvPr>
          </p:nvGraphicFramePr>
          <p:xfrm>
            <a:off x="4005943" y="1516286"/>
            <a:ext cx="3600000" cy="36000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</p:grpSp>
      <p:sp>
        <p:nvSpPr>
          <p:cNvPr id="59" name="Freeform 64"/>
          <p:cNvSpPr>
            <a:spLocks noEditPoints="1"/>
          </p:cNvSpPr>
          <p:nvPr/>
        </p:nvSpPr>
        <p:spPr bwMode="auto">
          <a:xfrm>
            <a:off x="6418233" y="3655471"/>
            <a:ext cx="316731" cy="315036"/>
          </a:xfrm>
          <a:custGeom>
            <a:avLst/>
            <a:gdLst>
              <a:gd name="T0" fmla="*/ 219 w 248"/>
              <a:gd name="T1" fmla="*/ 149 h 247"/>
              <a:gd name="T2" fmla="*/ 219 w 248"/>
              <a:gd name="T3" fmla="*/ 99 h 247"/>
              <a:gd name="T4" fmla="*/ 231 w 248"/>
              <a:gd name="T5" fmla="*/ 70 h 247"/>
              <a:gd name="T6" fmla="*/ 174 w 248"/>
              <a:gd name="T7" fmla="*/ 39 h 247"/>
              <a:gd name="T8" fmla="*/ 162 w 248"/>
              <a:gd name="T9" fmla="*/ 10 h 247"/>
              <a:gd name="T10" fmla="*/ 100 w 248"/>
              <a:gd name="T11" fmla="*/ 29 h 247"/>
              <a:gd name="T12" fmla="*/ 71 w 248"/>
              <a:gd name="T13" fmla="*/ 17 h 247"/>
              <a:gd name="T14" fmla="*/ 40 w 248"/>
              <a:gd name="T15" fmla="*/ 74 h 247"/>
              <a:gd name="T16" fmla="*/ 11 w 248"/>
              <a:gd name="T17" fmla="*/ 86 h 247"/>
              <a:gd name="T18" fmla="*/ 45 w 248"/>
              <a:gd name="T19" fmla="*/ 124 h 247"/>
              <a:gd name="T20" fmla="*/ 11 w 248"/>
              <a:gd name="T21" fmla="*/ 161 h 247"/>
              <a:gd name="T22" fmla="*/ 40 w 248"/>
              <a:gd name="T23" fmla="*/ 173 h 247"/>
              <a:gd name="T24" fmla="*/ 71 w 248"/>
              <a:gd name="T25" fmla="*/ 231 h 247"/>
              <a:gd name="T26" fmla="*/ 100 w 248"/>
              <a:gd name="T27" fmla="*/ 218 h 247"/>
              <a:gd name="T28" fmla="*/ 162 w 248"/>
              <a:gd name="T29" fmla="*/ 237 h 247"/>
              <a:gd name="T30" fmla="*/ 174 w 248"/>
              <a:gd name="T31" fmla="*/ 208 h 247"/>
              <a:gd name="T32" fmla="*/ 231 w 248"/>
              <a:gd name="T33" fmla="*/ 177 h 247"/>
              <a:gd name="T34" fmla="*/ 124 w 248"/>
              <a:gd name="T35" fmla="*/ 187 h 247"/>
              <a:gd name="T36" fmla="*/ 124 w 248"/>
              <a:gd name="T37" fmla="*/ 61 h 247"/>
              <a:gd name="T38" fmla="*/ 124 w 248"/>
              <a:gd name="T39" fmla="*/ 187 h 247"/>
              <a:gd name="T40" fmla="*/ 216 w 248"/>
              <a:gd name="T41" fmla="*/ 124 h 247"/>
              <a:gd name="T42" fmla="*/ 235 w 248"/>
              <a:gd name="T43" fmla="*/ 118 h 247"/>
              <a:gd name="T44" fmla="*/ 235 w 248"/>
              <a:gd name="T45" fmla="*/ 132 h 247"/>
              <a:gd name="T46" fmla="*/ 54 w 248"/>
              <a:gd name="T47" fmla="*/ 65 h 247"/>
              <a:gd name="T48" fmla="*/ 51 w 248"/>
              <a:gd name="T49" fmla="*/ 42 h 247"/>
              <a:gd name="T50" fmla="*/ 41 w 248"/>
              <a:gd name="T51" fmla="*/ 51 h 247"/>
              <a:gd name="T52" fmla="*/ 131 w 248"/>
              <a:gd name="T53" fmla="*/ 33 h 247"/>
              <a:gd name="T54" fmla="*/ 124 w 248"/>
              <a:gd name="T55" fmla="*/ 7 h 247"/>
              <a:gd name="T56" fmla="*/ 117 w 248"/>
              <a:gd name="T57" fmla="*/ 33 h 247"/>
              <a:gd name="T58" fmla="*/ 131 w 248"/>
              <a:gd name="T59" fmla="*/ 33 h 247"/>
              <a:gd name="T60" fmla="*/ 207 w 248"/>
              <a:gd name="T61" fmla="*/ 51 h 247"/>
              <a:gd name="T62" fmla="*/ 197 w 248"/>
              <a:gd name="T63" fmla="*/ 42 h 247"/>
              <a:gd name="T64" fmla="*/ 189 w 248"/>
              <a:gd name="T65" fmla="*/ 59 h 247"/>
              <a:gd name="T66" fmla="*/ 13 w 248"/>
              <a:gd name="T67" fmla="*/ 118 h 247"/>
              <a:gd name="T68" fmla="*/ 13 w 248"/>
              <a:gd name="T69" fmla="*/ 132 h 247"/>
              <a:gd name="T70" fmla="*/ 33 w 248"/>
              <a:gd name="T71" fmla="*/ 124 h 247"/>
              <a:gd name="T72" fmla="*/ 13 w 248"/>
              <a:gd name="T73" fmla="*/ 118 h 247"/>
              <a:gd name="T74" fmla="*/ 189 w 248"/>
              <a:gd name="T75" fmla="*/ 189 h 247"/>
              <a:gd name="T76" fmla="*/ 196 w 248"/>
              <a:gd name="T77" fmla="*/ 207 h 247"/>
              <a:gd name="T78" fmla="*/ 206 w 248"/>
              <a:gd name="T79" fmla="*/ 207 h 247"/>
              <a:gd name="T80" fmla="*/ 193 w 248"/>
              <a:gd name="T81" fmla="*/ 184 h 247"/>
              <a:gd name="T82" fmla="*/ 117 w 248"/>
              <a:gd name="T83" fmla="*/ 215 h 247"/>
              <a:gd name="T84" fmla="*/ 124 w 248"/>
              <a:gd name="T85" fmla="*/ 243 h 247"/>
              <a:gd name="T86" fmla="*/ 131 w 248"/>
              <a:gd name="T87" fmla="*/ 236 h 247"/>
              <a:gd name="T88" fmla="*/ 124 w 248"/>
              <a:gd name="T89" fmla="*/ 215 h 247"/>
              <a:gd name="T90" fmla="*/ 41 w 248"/>
              <a:gd name="T91" fmla="*/ 199 h 247"/>
              <a:gd name="T92" fmla="*/ 46 w 248"/>
              <a:gd name="T93" fmla="*/ 210 h 247"/>
              <a:gd name="T94" fmla="*/ 65 w 248"/>
              <a:gd name="T95" fmla="*/ 194 h 247"/>
              <a:gd name="T96" fmla="*/ 55 w 248"/>
              <a:gd name="T97" fmla="*/ 184 h 247"/>
              <a:gd name="T98" fmla="*/ 76 w 248"/>
              <a:gd name="T99" fmla="*/ 124 h 247"/>
              <a:gd name="T100" fmla="*/ 173 w 248"/>
              <a:gd name="T101" fmla="*/ 124 h 2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248" h="247">
                <a:moveTo>
                  <a:pt x="238" y="161"/>
                </a:moveTo>
                <a:cubicBezTo>
                  <a:pt x="219" y="149"/>
                  <a:pt x="219" y="149"/>
                  <a:pt x="219" y="149"/>
                </a:cubicBezTo>
                <a:cubicBezTo>
                  <a:pt x="209" y="142"/>
                  <a:pt x="204" y="133"/>
                  <a:pt x="204" y="124"/>
                </a:cubicBezTo>
                <a:cubicBezTo>
                  <a:pt x="204" y="115"/>
                  <a:pt x="209" y="106"/>
                  <a:pt x="219" y="99"/>
                </a:cubicBezTo>
                <a:cubicBezTo>
                  <a:pt x="238" y="86"/>
                  <a:pt x="238" y="86"/>
                  <a:pt x="238" y="86"/>
                </a:cubicBezTo>
                <a:cubicBezTo>
                  <a:pt x="248" y="79"/>
                  <a:pt x="243" y="68"/>
                  <a:pt x="231" y="70"/>
                </a:cubicBezTo>
                <a:cubicBezTo>
                  <a:pt x="209" y="74"/>
                  <a:pt x="209" y="74"/>
                  <a:pt x="209" y="74"/>
                </a:cubicBezTo>
                <a:cubicBezTo>
                  <a:pt x="185" y="79"/>
                  <a:pt x="169" y="63"/>
                  <a:pt x="174" y="39"/>
                </a:cubicBezTo>
                <a:cubicBezTo>
                  <a:pt x="178" y="17"/>
                  <a:pt x="178" y="17"/>
                  <a:pt x="178" y="17"/>
                </a:cubicBezTo>
                <a:cubicBezTo>
                  <a:pt x="181" y="5"/>
                  <a:pt x="168" y="1"/>
                  <a:pt x="162" y="10"/>
                </a:cubicBezTo>
                <a:cubicBezTo>
                  <a:pt x="150" y="29"/>
                  <a:pt x="150" y="29"/>
                  <a:pt x="150" y="29"/>
                </a:cubicBezTo>
                <a:cubicBezTo>
                  <a:pt x="136" y="50"/>
                  <a:pt x="113" y="50"/>
                  <a:pt x="100" y="29"/>
                </a:cubicBezTo>
                <a:cubicBezTo>
                  <a:pt x="87" y="10"/>
                  <a:pt x="87" y="10"/>
                  <a:pt x="87" y="10"/>
                </a:cubicBezTo>
                <a:cubicBezTo>
                  <a:pt x="81" y="0"/>
                  <a:pt x="68" y="4"/>
                  <a:pt x="71" y="17"/>
                </a:cubicBezTo>
                <a:cubicBezTo>
                  <a:pt x="75" y="39"/>
                  <a:pt x="75" y="39"/>
                  <a:pt x="75" y="39"/>
                </a:cubicBezTo>
                <a:cubicBezTo>
                  <a:pt x="80" y="63"/>
                  <a:pt x="64" y="79"/>
                  <a:pt x="40" y="74"/>
                </a:cubicBezTo>
                <a:cubicBezTo>
                  <a:pt x="18" y="70"/>
                  <a:pt x="18" y="70"/>
                  <a:pt x="18" y="70"/>
                </a:cubicBezTo>
                <a:cubicBezTo>
                  <a:pt x="6" y="67"/>
                  <a:pt x="0" y="80"/>
                  <a:pt x="11" y="86"/>
                </a:cubicBezTo>
                <a:cubicBezTo>
                  <a:pt x="30" y="99"/>
                  <a:pt x="30" y="99"/>
                  <a:pt x="30" y="99"/>
                </a:cubicBezTo>
                <a:cubicBezTo>
                  <a:pt x="40" y="106"/>
                  <a:pt x="45" y="115"/>
                  <a:pt x="45" y="124"/>
                </a:cubicBezTo>
                <a:cubicBezTo>
                  <a:pt x="45" y="133"/>
                  <a:pt x="40" y="142"/>
                  <a:pt x="30" y="149"/>
                </a:cubicBezTo>
                <a:cubicBezTo>
                  <a:pt x="11" y="161"/>
                  <a:pt x="11" y="161"/>
                  <a:pt x="11" y="161"/>
                </a:cubicBezTo>
                <a:cubicBezTo>
                  <a:pt x="0" y="168"/>
                  <a:pt x="6" y="180"/>
                  <a:pt x="18" y="177"/>
                </a:cubicBezTo>
                <a:cubicBezTo>
                  <a:pt x="40" y="173"/>
                  <a:pt x="40" y="173"/>
                  <a:pt x="40" y="173"/>
                </a:cubicBezTo>
                <a:cubicBezTo>
                  <a:pt x="64" y="168"/>
                  <a:pt x="80" y="184"/>
                  <a:pt x="75" y="208"/>
                </a:cubicBezTo>
                <a:cubicBezTo>
                  <a:pt x="71" y="231"/>
                  <a:pt x="71" y="231"/>
                  <a:pt x="71" y="231"/>
                </a:cubicBezTo>
                <a:cubicBezTo>
                  <a:pt x="68" y="243"/>
                  <a:pt x="81" y="247"/>
                  <a:pt x="87" y="237"/>
                </a:cubicBezTo>
                <a:cubicBezTo>
                  <a:pt x="100" y="218"/>
                  <a:pt x="100" y="218"/>
                  <a:pt x="100" y="218"/>
                </a:cubicBezTo>
                <a:cubicBezTo>
                  <a:pt x="113" y="198"/>
                  <a:pt x="136" y="198"/>
                  <a:pt x="150" y="218"/>
                </a:cubicBezTo>
                <a:cubicBezTo>
                  <a:pt x="162" y="237"/>
                  <a:pt x="162" y="237"/>
                  <a:pt x="162" y="237"/>
                </a:cubicBezTo>
                <a:cubicBezTo>
                  <a:pt x="168" y="247"/>
                  <a:pt x="181" y="242"/>
                  <a:pt x="178" y="231"/>
                </a:cubicBezTo>
                <a:cubicBezTo>
                  <a:pt x="174" y="208"/>
                  <a:pt x="174" y="208"/>
                  <a:pt x="174" y="208"/>
                </a:cubicBezTo>
                <a:cubicBezTo>
                  <a:pt x="169" y="184"/>
                  <a:pt x="185" y="168"/>
                  <a:pt x="209" y="173"/>
                </a:cubicBezTo>
                <a:cubicBezTo>
                  <a:pt x="231" y="177"/>
                  <a:pt x="231" y="177"/>
                  <a:pt x="231" y="177"/>
                </a:cubicBezTo>
                <a:cubicBezTo>
                  <a:pt x="243" y="180"/>
                  <a:pt x="248" y="168"/>
                  <a:pt x="238" y="161"/>
                </a:cubicBezTo>
                <a:close/>
                <a:moveTo>
                  <a:pt x="124" y="187"/>
                </a:moveTo>
                <a:cubicBezTo>
                  <a:pt x="89" y="187"/>
                  <a:pt x="61" y="159"/>
                  <a:pt x="61" y="124"/>
                </a:cubicBezTo>
                <a:cubicBezTo>
                  <a:pt x="61" y="89"/>
                  <a:pt x="89" y="61"/>
                  <a:pt x="124" y="61"/>
                </a:cubicBezTo>
                <a:cubicBezTo>
                  <a:pt x="159" y="61"/>
                  <a:pt x="187" y="89"/>
                  <a:pt x="187" y="124"/>
                </a:cubicBezTo>
                <a:cubicBezTo>
                  <a:pt x="187" y="159"/>
                  <a:pt x="159" y="187"/>
                  <a:pt x="124" y="187"/>
                </a:cubicBezTo>
                <a:close/>
                <a:moveTo>
                  <a:pt x="215" y="132"/>
                </a:moveTo>
                <a:cubicBezTo>
                  <a:pt x="215" y="129"/>
                  <a:pt x="216" y="127"/>
                  <a:pt x="216" y="124"/>
                </a:cubicBezTo>
                <a:cubicBezTo>
                  <a:pt x="216" y="122"/>
                  <a:pt x="215" y="120"/>
                  <a:pt x="215" y="118"/>
                </a:cubicBezTo>
                <a:cubicBezTo>
                  <a:pt x="235" y="118"/>
                  <a:pt x="235" y="118"/>
                  <a:pt x="235" y="118"/>
                </a:cubicBezTo>
                <a:cubicBezTo>
                  <a:pt x="238" y="118"/>
                  <a:pt x="242" y="121"/>
                  <a:pt x="242" y="125"/>
                </a:cubicBezTo>
                <a:cubicBezTo>
                  <a:pt x="242" y="129"/>
                  <a:pt x="238" y="132"/>
                  <a:pt x="235" y="132"/>
                </a:cubicBezTo>
                <a:lnTo>
                  <a:pt x="215" y="132"/>
                </a:lnTo>
                <a:close/>
                <a:moveTo>
                  <a:pt x="54" y="65"/>
                </a:moveTo>
                <a:cubicBezTo>
                  <a:pt x="57" y="61"/>
                  <a:pt x="60" y="58"/>
                  <a:pt x="64" y="55"/>
                </a:cubicBezTo>
                <a:cubicBezTo>
                  <a:pt x="51" y="42"/>
                  <a:pt x="51" y="42"/>
                  <a:pt x="51" y="42"/>
                </a:cubicBezTo>
                <a:cubicBezTo>
                  <a:pt x="48" y="39"/>
                  <a:pt x="44" y="39"/>
                  <a:pt x="41" y="42"/>
                </a:cubicBezTo>
                <a:cubicBezTo>
                  <a:pt x="38" y="44"/>
                  <a:pt x="38" y="49"/>
                  <a:pt x="41" y="51"/>
                </a:cubicBezTo>
                <a:lnTo>
                  <a:pt x="54" y="65"/>
                </a:lnTo>
                <a:close/>
                <a:moveTo>
                  <a:pt x="131" y="33"/>
                </a:moveTo>
                <a:cubicBezTo>
                  <a:pt x="131" y="14"/>
                  <a:pt x="131" y="14"/>
                  <a:pt x="131" y="14"/>
                </a:cubicBezTo>
                <a:cubicBezTo>
                  <a:pt x="131" y="10"/>
                  <a:pt x="128" y="7"/>
                  <a:pt x="124" y="7"/>
                </a:cubicBezTo>
                <a:cubicBezTo>
                  <a:pt x="120" y="7"/>
                  <a:pt x="117" y="10"/>
                  <a:pt x="117" y="14"/>
                </a:cubicBezTo>
                <a:cubicBezTo>
                  <a:pt x="117" y="33"/>
                  <a:pt x="117" y="33"/>
                  <a:pt x="117" y="33"/>
                </a:cubicBezTo>
                <a:cubicBezTo>
                  <a:pt x="119" y="32"/>
                  <a:pt x="122" y="32"/>
                  <a:pt x="124" y="32"/>
                </a:cubicBezTo>
                <a:cubicBezTo>
                  <a:pt x="126" y="32"/>
                  <a:pt x="129" y="32"/>
                  <a:pt x="131" y="33"/>
                </a:cubicBezTo>
                <a:close/>
                <a:moveTo>
                  <a:pt x="194" y="65"/>
                </a:moveTo>
                <a:cubicBezTo>
                  <a:pt x="207" y="51"/>
                  <a:pt x="207" y="51"/>
                  <a:pt x="207" y="51"/>
                </a:cubicBezTo>
                <a:cubicBezTo>
                  <a:pt x="210" y="49"/>
                  <a:pt x="210" y="44"/>
                  <a:pt x="207" y="42"/>
                </a:cubicBezTo>
                <a:cubicBezTo>
                  <a:pt x="204" y="39"/>
                  <a:pt x="200" y="39"/>
                  <a:pt x="197" y="42"/>
                </a:cubicBezTo>
                <a:cubicBezTo>
                  <a:pt x="184" y="55"/>
                  <a:pt x="184" y="55"/>
                  <a:pt x="184" y="55"/>
                </a:cubicBezTo>
                <a:cubicBezTo>
                  <a:pt x="186" y="56"/>
                  <a:pt x="187" y="58"/>
                  <a:pt x="189" y="59"/>
                </a:cubicBezTo>
                <a:cubicBezTo>
                  <a:pt x="191" y="61"/>
                  <a:pt x="192" y="63"/>
                  <a:pt x="194" y="65"/>
                </a:cubicBezTo>
                <a:close/>
                <a:moveTo>
                  <a:pt x="13" y="118"/>
                </a:moveTo>
                <a:cubicBezTo>
                  <a:pt x="10" y="118"/>
                  <a:pt x="6" y="121"/>
                  <a:pt x="6" y="125"/>
                </a:cubicBezTo>
                <a:cubicBezTo>
                  <a:pt x="6" y="129"/>
                  <a:pt x="10" y="132"/>
                  <a:pt x="13" y="132"/>
                </a:cubicBezTo>
                <a:cubicBezTo>
                  <a:pt x="33" y="132"/>
                  <a:pt x="33" y="132"/>
                  <a:pt x="33" y="132"/>
                </a:cubicBezTo>
                <a:cubicBezTo>
                  <a:pt x="33" y="129"/>
                  <a:pt x="33" y="127"/>
                  <a:pt x="33" y="124"/>
                </a:cubicBezTo>
                <a:cubicBezTo>
                  <a:pt x="33" y="122"/>
                  <a:pt x="33" y="120"/>
                  <a:pt x="33" y="118"/>
                </a:cubicBezTo>
                <a:lnTo>
                  <a:pt x="13" y="118"/>
                </a:lnTo>
                <a:close/>
                <a:moveTo>
                  <a:pt x="193" y="184"/>
                </a:moveTo>
                <a:cubicBezTo>
                  <a:pt x="191" y="186"/>
                  <a:pt x="190" y="187"/>
                  <a:pt x="189" y="189"/>
                </a:cubicBezTo>
                <a:cubicBezTo>
                  <a:pt x="187" y="190"/>
                  <a:pt x="185" y="192"/>
                  <a:pt x="183" y="194"/>
                </a:cubicBezTo>
                <a:cubicBezTo>
                  <a:pt x="196" y="207"/>
                  <a:pt x="196" y="207"/>
                  <a:pt x="196" y="207"/>
                </a:cubicBezTo>
                <a:cubicBezTo>
                  <a:pt x="197" y="208"/>
                  <a:pt x="199" y="209"/>
                  <a:pt x="201" y="209"/>
                </a:cubicBezTo>
                <a:cubicBezTo>
                  <a:pt x="202" y="209"/>
                  <a:pt x="204" y="208"/>
                  <a:pt x="206" y="207"/>
                </a:cubicBezTo>
                <a:cubicBezTo>
                  <a:pt x="208" y="204"/>
                  <a:pt x="208" y="200"/>
                  <a:pt x="206" y="197"/>
                </a:cubicBezTo>
                <a:lnTo>
                  <a:pt x="193" y="184"/>
                </a:lnTo>
                <a:close/>
                <a:moveTo>
                  <a:pt x="124" y="215"/>
                </a:moveTo>
                <a:cubicBezTo>
                  <a:pt x="122" y="215"/>
                  <a:pt x="119" y="215"/>
                  <a:pt x="117" y="215"/>
                </a:cubicBezTo>
                <a:cubicBezTo>
                  <a:pt x="117" y="236"/>
                  <a:pt x="117" y="236"/>
                  <a:pt x="117" y="236"/>
                </a:cubicBezTo>
                <a:cubicBezTo>
                  <a:pt x="117" y="240"/>
                  <a:pt x="120" y="243"/>
                  <a:pt x="124" y="243"/>
                </a:cubicBezTo>
                <a:cubicBezTo>
                  <a:pt x="124" y="243"/>
                  <a:pt x="124" y="243"/>
                  <a:pt x="124" y="243"/>
                </a:cubicBezTo>
                <a:cubicBezTo>
                  <a:pt x="128" y="243"/>
                  <a:pt x="131" y="240"/>
                  <a:pt x="131" y="236"/>
                </a:cubicBezTo>
                <a:cubicBezTo>
                  <a:pt x="131" y="215"/>
                  <a:pt x="131" y="215"/>
                  <a:pt x="131" y="215"/>
                </a:cubicBezTo>
                <a:cubicBezTo>
                  <a:pt x="129" y="215"/>
                  <a:pt x="126" y="215"/>
                  <a:pt x="124" y="215"/>
                </a:cubicBezTo>
                <a:close/>
                <a:moveTo>
                  <a:pt x="55" y="184"/>
                </a:moveTo>
                <a:cubicBezTo>
                  <a:pt x="41" y="199"/>
                  <a:pt x="41" y="199"/>
                  <a:pt x="41" y="199"/>
                </a:cubicBezTo>
                <a:cubicBezTo>
                  <a:pt x="38" y="201"/>
                  <a:pt x="38" y="206"/>
                  <a:pt x="41" y="208"/>
                </a:cubicBezTo>
                <a:cubicBezTo>
                  <a:pt x="42" y="210"/>
                  <a:pt x="44" y="210"/>
                  <a:pt x="46" y="210"/>
                </a:cubicBezTo>
                <a:cubicBezTo>
                  <a:pt x="48" y="210"/>
                  <a:pt x="49" y="210"/>
                  <a:pt x="51" y="208"/>
                </a:cubicBezTo>
                <a:cubicBezTo>
                  <a:pt x="65" y="194"/>
                  <a:pt x="65" y="194"/>
                  <a:pt x="65" y="194"/>
                </a:cubicBezTo>
                <a:cubicBezTo>
                  <a:pt x="63" y="192"/>
                  <a:pt x="61" y="190"/>
                  <a:pt x="59" y="188"/>
                </a:cubicBezTo>
                <a:cubicBezTo>
                  <a:pt x="58" y="187"/>
                  <a:pt x="57" y="186"/>
                  <a:pt x="55" y="184"/>
                </a:cubicBezTo>
                <a:close/>
                <a:moveTo>
                  <a:pt x="124" y="75"/>
                </a:moveTo>
                <a:cubicBezTo>
                  <a:pt x="98" y="75"/>
                  <a:pt x="76" y="97"/>
                  <a:pt x="76" y="124"/>
                </a:cubicBezTo>
                <a:cubicBezTo>
                  <a:pt x="76" y="150"/>
                  <a:pt x="98" y="172"/>
                  <a:pt x="124" y="172"/>
                </a:cubicBezTo>
                <a:cubicBezTo>
                  <a:pt x="151" y="172"/>
                  <a:pt x="173" y="150"/>
                  <a:pt x="173" y="124"/>
                </a:cubicBezTo>
                <a:cubicBezTo>
                  <a:pt x="173" y="97"/>
                  <a:pt x="151" y="75"/>
                  <a:pt x="124" y="7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60" name="文本框 8"/>
          <p:cNvSpPr txBox="1"/>
          <p:nvPr/>
        </p:nvSpPr>
        <p:spPr>
          <a:xfrm>
            <a:off x="8300745" y="882521"/>
            <a:ext cx="2440092" cy="95410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zh-CN" altLang="en-US" sz="2400" b="1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学研机构</a:t>
            </a:r>
            <a:endParaRPr lang="en-US" altLang="zh-CN" sz="2400" b="1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lang="en-US" altLang="zh-CN" sz="3200" b="1" dirty="0" smtClean="0">
                <a:solidFill>
                  <a:srgbClr val="0070C0"/>
                </a:solidFill>
                <a:latin typeface="Microsoft YaHei" charset="-122"/>
                <a:ea typeface="Microsoft YaHei" charset="-122"/>
                <a:cs typeface="Microsoft YaHei" charset="-122"/>
              </a:rPr>
              <a:t>10+</a:t>
            </a:r>
            <a:r>
              <a:rPr lang="zh-CN" altLang="en-US" sz="1600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国内外知名院校</a:t>
            </a:r>
            <a:endParaRPr lang="zh-CN" altLang="en-US" sz="16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61" name="文本框 10"/>
          <p:cNvSpPr txBox="1"/>
          <p:nvPr/>
        </p:nvSpPr>
        <p:spPr>
          <a:xfrm>
            <a:off x="9489352" y="2242984"/>
            <a:ext cx="2234907" cy="95410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zh-CN" altLang="en-US" sz="2400" b="1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国际合作</a:t>
            </a:r>
            <a:endParaRPr lang="en-US" altLang="zh-CN" sz="2400" b="1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lang="en-US" altLang="zh-CN" sz="3200" b="1" dirty="0" smtClean="0">
                <a:solidFill>
                  <a:srgbClr val="0070C0"/>
                </a:solidFill>
                <a:latin typeface="Microsoft YaHei" charset="-122"/>
                <a:ea typeface="Microsoft YaHei" charset="-122"/>
                <a:cs typeface="Microsoft YaHei" charset="-122"/>
              </a:rPr>
              <a:t>12+</a:t>
            </a:r>
            <a:r>
              <a:rPr lang="zh-CN" altLang="en-US" sz="1600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国际机构组织</a:t>
            </a:r>
            <a:endParaRPr lang="zh-CN" altLang="en-US" sz="16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62" name="文本框 38"/>
          <p:cNvSpPr txBox="1"/>
          <p:nvPr/>
        </p:nvSpPr>
        <p:spPr>
          <a:xfrm>
            <a:off x="5784943" y="899821"/>
            <a:ext cx="1415772" cy="83099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zh-CN" altLang="en-US" sz="2400" b="1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政府组织</a:t>
            </a:r>
            <a:endParaRPr lang="en-US" altLang="zh-CN" sz="2400" b="1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endParaRPr lang="en-US" altLang="zh-CN" sz="2400" b="1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64" name="文本框 32"/>
          <p:cNvSpPr txBox="1"/>
          <p:nvPr/>
        </p:nvSpPr>
        <p:spPr>
          <a:xfrm>
            <a:off x="9458517" y="3598232"/>
            <a:ext cx="2339102" cy="95410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zh-CN" altLang="en-US" sz="2400" b="1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独立软件开发商</a:t>
            </a:r>
            <a:endParaRPr lang="en-US" altLang="zh-CN" sz="2400" b="1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lang="en-US" altLang="zh-CN" sz="3200" b="1" dirty="0" smtClean="0">
                <a:solidFill>
                  <a:srgbClr val="0070C0"/>
                </a:solidFill>
                <a:latin typeface="Microsoft YaHei" charset="-122"/>
                <a:ea typeface="Microsoft YaHei" charset="-122"/>
                <a:cs typeface="Microsoft YaHei" charset="-122"/>
              </a:rPr>
              <a:t>100+</a:t>
            </a:r>
            <a:r>
              <a:rPr lang="en-US" altLang="zh-CN" sz="1600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ISV</a:t>
            </a:r>
            <a:endParaRPr lang="zh-CN" altLang="en-US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65" name="文本框 32"/>
          <p:cNvSpPr txBox="1"/>
          <p:nvPr/>
        </p:nvSpPr>
        <p:spPr>
          <a:xfrm>
            <a:off x="8239335" y="4928080"/>
            <a:ext cx="2165978" cy="95410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zh-CN" altLang="en-US" sz="2400" b="1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商业地产</a:t>
            </a:r>
            <a:endParaRPr lang="en-US" altLang="zh-CN" sz="2400" b="1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lang="en-US" altLang="zh-CN" sz="3200" b="1" dirty="0">
                <a:solidFill>
                  <a:srgbClr val="0070C0"/>
                </a:solidFill>
                <a:latin typeface="Microsoft YaHei" charset="-122"/>
                <a:ea typeface="Microsoft YaHei" charset="-122"/>
                <a:cs typeface="Microsoft YaHei" charset="-122"/>
              </a:rPr>
              <a:t>5</a:t>
            </a:r>
            <a:r>
              <a:rPr lang="en-US" altLang="zh-CN" sz="3200" b="1" dirty="0" smtClean="0">
                <a:solidFill>
                  <a:srgbClr val="0070C0"/>
                </a:solidFill>
                <a:latin typeface="Microsoft YaHei" charset="-122"/>
                <a:ea typeface="Microsoft YaHei" charset="-122"/>
                <a:cs typeface="Microsoft YaHei" charset="-122"/>
              </a:rPr>
              <a:t>+</a:t>
            </a:r>
            <a:r>
              <a:rPr lang="zh-CN" altLang="en-US" sz="1600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国内大型地产商</a:t>
            </a:r>
            <a:endParaRPr lang="zh-CN" altLang="en-US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66" name="文本框 38"/>
          <p:cNvSpPr txBox="1"/>
          <p:nvPr/>
        </p:nvSpPr>
        <p:spPr>
          <a:xfrm>
            <a:off x="3685217" y="2242984"/>
            <a:ext cx="2440092" cy="95410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/>
            <a:r>
              <a:rPr lang="zh-CN" altLang="en-US" sz="2400" b="1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协会联盟</a:t>
            </a:r>
            <a:endParaRPr lang="en-US" altLang="zh-CN" sz="2400" b="1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r"/>
            <a:r>
              <a:rPr lang="en-US" altLang="zh-CN" sz="3200" b="1" dirty="0" smtClean="0">
                <a:solidFill>
                  <a:srgbClr val="0070C0"/>
                </a:solidFill>
                <a:latin typeface="Microsoft YaHei" charset="-122"/>
                <a:ea typeface="Microsoft YaHei" charset="-122"/>
                <a:cs typeface="Microsoft YaHei" charset="-122"/>
              </a:rPr>
              <a:t>20+</a:t>
            </a:r>
            <a:r>
              <a:rPr lang="zh-CN" altLang="en-US" sz="1600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国内外联盟协会</a:t>
            </a:r>
            <a:endParaRPr lang="zh-CN" altLang="en-US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67" name="椭圆 66"/>
          <p:cNvSpPr/>
          <p:nvPr/>
        </p:nvSpPr>
        <p:spPr>
          <a:xfrm>
            <a:off x="7097354" y="2572375"/>
            <a:ext cx="1402600" cy="145457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68" name="文本框 38"/>
          <p:cNvSpPr txBox="1"/>
          <p:nvPr/>
        </p:nvSpPr>
        <p:spPr>
          <a:xfrm>
            <a:off x="3791051" y="3625620"/>
            <a:ext cx="2371162" cy="95410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/>
            <a:r>
              <a:rPr lang="zh-CN" altLang="en-US" sz="2400" b="1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战略伙伴</a:t>
            </a:r>
            <a:endParaRPr lang="en-US" altLang="zh-CN" sz="2400" b="1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lang="en-US" altLang="zh-CN" sz="3200" b="1" dirty="0" smtClean="0">
                <a:solidFill>
                  <a:srgbClr val="0070C0"/>
                </a:solidFill>
                <a:latin typeface="Microsoft YaHei" charset="-122"/>
                <a:ea typeface="Microsoft YaHei" charset="-122"/>
                <a:cs typeface="Microsoft YaHei" charset="-122"/>
              </a:rPr>
              <a:t>9+</a:t>
            </a:r>
            <a:r>
              <a:rPr lang="zh-CN" altLang="en-US" sz="1600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国际</a:t>
            </a:r>
            <a:r>
              <a:rPr lang="zh-CN" altLang="en-US" sz="160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知名</a:t>
            </a:r>
            <a:r>
              <a:rPr lang="zh-CN" altLang="en-US" sz="1600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领军企业</a:t>
            </a:r>
            <a:endParaRPr lang="zh-CN" altLang="en-US" sz="16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69" name="Freeform 185"/>
          <p:cNvSpPr>
            <a:spLocks noEditPoints="1"/>
          </p:cNvSpPr>
          <p:nvPr/>
        </p:nvSpPr>
        <p:spPr bwMode="auto">
          <a:xfrm>
            <a:off x="6391749" y="2651019"/>
            <a:ext cx="299602" cy="328227"/>
          </a:xfrm>
          <a:custGeom>
            <a:avLst/>
            <a:gdLst>
              <a:gd name="T0" fmla="*/ 34 w 157"/>
              <a:gd name="T1" fmla="*/ 0 h 172"/>
              <a:gd name="T2" fmla="*/ 157 w 157"/>
              <a:gd name="T3" fmla="*/ 0 h 172"/>
              <a:gd name="T4" fmla="*/ 157 w 157"/>
              <a:gd name="T5" fmla="*/ 58 h 172"/>
              <a:gd name="T6" fmla="*/ 149 w 157"/>
              <a:gd name="T7" fmla="*/ 58 h 172"/>
              <a:gd name="T8" fmla="*/ 149 w 157"/>
              <a:gd name="T9" fmla="*/ 105 h 172"/>
              <a:gd name="T10" fmla="*/ 157 w 157"/>
              <a:gd name="T11" fmla="*/ 105 h 172"/>
              <a:gd name="T12" fmla="*/ 157 w 157"/>
              <a:gd name="T13" fmla="*/ 172 h 172"/>
              <a:gd name="T14" fmla="*/ 0 w 157"/>
              <a:gd name="T15" fmla="*/ 172 h 172"/>
              <a:gd name="T16" fmla="*/ 0 w 157"/>
              <a:gd name="T17" fmla="*/ 105 h 172"/>
              <a:gd name="T18" fmla="*/ 6 w 157"/>
              <a:gd name="T19" fmla="*/ 105 h 172"/>
              <a:gd name="T20" fmla="*/ 6 w 157"/>
              <a:gd name="T21" fmla="*/ 81 h 172"/>
              <a:gd name="T22" fmla="*/ 0 w 157"/>
              <a:gd name="T23" fmla="*/ 81 h 172"/>
              <a:gd name="T24" fmla="*/ 0 w 157"/>
              <a:gd name="T25" fmla="*/ 32 h 172"/>
              <a:gd name="T26" fmla="*/ 34 w 157"/>
              <a:gd name="T27" fmla="*/ 0 h 172"/>
              <a:gd name="T28" fmla="*/ 34 w 157"/>
              <a:gd name="T29" fmla="*/ 0 h 172"/>
              <a:gd name="T30" fmla="*/ 13 w 157"/>
              <a:gd name="T31" fmla="*/ 32 h 172"/>
              <a:gd name="T32" fmla="*/ 13 w 157"/>
              <a:gd name="T33" fmla="*/ 68 h 172"/>
              <a:gd name="T34" fmla="*/ 30 w 157"/>
              <a:gd name="T35" fmla="*/ 68 h 172"/>
              <a:gd name="T36" fmla="*/ 30 w 157"/>
              <a:gd name="T37" fmla="*/ 32 h 172"/>
              <a:gd name="T38" fmla="*/ 13 w 157"/>
              <a:gd name="T39" fmla="*/ 32 h 172"/>
              <a:gd name="T40" fmla="*/ 13 w 157"/>
              <a:gd name="T41" fmla="*/ 32 h 172"/>
              <a:gd name="T42" fmla="*/ 129 w 157"/>
              <a:gd name="T43" fmla="*/ 8 h 172"/>
              <a:gd name="T44" fmla="*/ 129 w 157"/>
              <a:gd name="T45" fmla="*/ 43 h 172"/>
              <a:gd name="T46" fmla="*/ 147 w 157"/>
              <a:gd name="T47" fmla="*/ 43 h 172"/>
              <a:gd name="T48" fmla="*/ 147 w 157"/>
              <a:gd name="T49" fmla="*/ 8 h 172"/>
              <a:gd name="T50" fmla="*/ 129 w 157"/>
              <a:gd name="T51" fmla="*/ 8 h 172"/>
              <a:gd name="T52" fmla="*/ 129 w 157"/>
              <a:gd name="T53" fmla="*/ 8 h 172"/>
              <a:gd name="T54" fmla="*/ 106 w 157"/>
              <a:gd name="T55" fmla="*/ 8 h 172"/>
              <a:gd name="T56" fmla="*/ 106 w 157"/>
              <a:gd name="T57" fmla="*/ 43 h 172"/>
              <a:gd name="T58" fmla="*/ 123 w 157"/>
              <a:gd name="T59" fmla="*/ 43 h 172"/>
              <a:gd name="T60" fmla="*/ 123 w 157"/>
              <a:gd name="T61" fmla="*/ 8 h 172"/>
              <a:gd name="T62" fmla="*/ 106 w 157"/>
              <a:gd name="T63" fmla="*/ 8 h 172"/>
              <a:gd name="T64" fmla="*/ 106 w 157"/>
              <a:gd name="T65" fmla="*/ 8 h 172"/>
              <a:gd name="T66" fmla="*/ 82 w 157"/>
              <a:gd name="T67" fmla="*/ 8 h 172"/>
              <a:gd name="T68" fmla="*/ 82 w 157"/>
              <a:gd name="T69" fmla="*/ 43 h 172"/>
              <a:gd name="T70" fmla="*/ 99 w 157"/>
              <a:gd name="T71" fmla="*/ 43 h 172"/>
              <a:gd name="T72" fmla="*/ 99 w 157"/>
              <a:gd name="T73" fmla="*/ 8 h 172"/>
              <a:gd name="T74" fmla="*/ 82 w 157"/>
              <a:gd name="T75" fmla="*/ 8 h 172"/>
              <a:gd name="T76" fmla="*/ 82 w 157"/>
              <a:gd name="T77" fmla="*/ 8 h 172"/>
              <a:gd name="T78" fmla="*/ 60 w 157"/>
              <a:gd name="T79" fmla="*/ 8 h 172"/>
              <a:gd name="T80" fmla="*/ 60 w 157"/>
              <a:gd name="T81" fmla="*/ 43 h 172"/>
              <a:gd name="T82" fmla="*/ 78 w 157"/>
              <a:gd name="T83" fmla="*/ 43 h 172"/>
              <a:gd name="T84" fmla="*/ 78 w 157"/>
              <a:gd name="T85" fmla="*/ 8 h 172"/>
              <a:gd name="T86" fmla="*/ 60 w 157"/>
              <a:gd name="T87" fmla="*/ 8 h 172"/>
              <a:gd name="T88" fmla="*/ 60 w 157"/>
              <a:gd name="T89" fmla="*/ 8 h 172"/>
              <a:gd name="T90" fmla="*/ 37 w 157"/>
              <a:gd name="T91" fmla="*/ 8 h 172"/>
              <a:gd name="T92" fmla="*/ 37 w 157"/>
              <a:gd name="T93" fmla="*/ 43 h 172"/>
              <a:gd name="T94" fmla="*/ 54 w 157"/>
              <a:gd name="T95" fmla="*/ 43 h 172"/>
              <a:gd name="T96" fmla="*/ 54 w 157"/>
              <a:gd name="T97" fmla="*/ 8 h 172"/>
              <a:gd name="T98" fmla="*/ 37 w 157"/>
              <a:gd name="T99" fmla="*/ 8 h 1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157" h="172">
                <a:moveTo>
                  <a:pt x="34" y="0"/>
                </a:moveTo>
                <a:lnTo>
                  <a:pt x="157" y="0"/>
                </a:lnTo>
                <a:lnTo>
                  <a:pt x="157" y="58"/>
                </a:lnTo>
                <a:lnTo>
                  <a:pt x="149" y="58"/>
                </a:lnTo>
                <a:lnTo>
                  <a:pt x="149" y="105"/>
                </a:lnTo>
                <a:lnTo>
                  <a:pt x="157" y="105"/>
                </a:lnTo>
                <a:lnTo>
                  <a:pt x="157" y="172"/>
                </a:lnTo>
                <a:lnTo>
                  <a:pt x="0" y="172"/>
                </a:lnTo>
                <a:lnTo>
                  <a:pt x="0" y="105"/>
                </a:lnTo>
                <a:lnTo>
                  <a:pt x="6" y="105"/>
                </a:lnTo>
                <a:lnTo>
                  <a:pt x="6" y="81"/>
                </a:lnTo>
                <a:lnTo>
                  <a:pt x="0" y="81"/>
                </a:lnTo>
                <a:lnTo>
                  <a:pt x="0" y="32"/>
                </a:lnTo>
                <a:lnTo>
                  <a:pt x="34" y="0"/>
                </a:lnTo>
                <a:lnTo>
                  <a:pt x="34" y="0"/>
                </a:lnTo>
                <a:close/>
                <a:moveTo>
                  <a:pt x="13" y="32"/>
                </a:moveTo>
                <a:lnTo>
                  <a:pt x="13" y="68"/>
                </a:lnTo>
                <a:lnTo>
                  <a:pt x="30" y="68"/>
                </a:lnTo>
                <a:lnTo>
                  <a:pt x="30" y="32"/>
                </a:lnTo>
                <a:lnTo>
                  <a:pt x="13" y="32"/>
                </a:lnTo>
                <a:lnTo>
                  <a:pt x="13" y="32"/>
                </a:lnTo>
                <a:close/>
                <a:moveTo>
                  <a:pt x="129" y="8"/>
                </a:moveTo>
                <a:lnTo>
                  <a:pt x="129" y="43"/>
                </a:lnTo>
                <a:lnTo>
                  <a:pt x="147" y="43"/>
                </a:lnTo>
                <a:lnTo>
                  <a:pt x="147" y="8"/>
                </a:lnTo>
                <a:lnTo>
                  <a:pt x="129" y="8"/>
                </a:lnTo>
                <a:lnTo>
                  <a:pt x="129" y="8"/>
                </a:lnTo>
                <a:close/>
                <a:moveTo>
                  <a:pt x="106" y="8"/>
                </a:moveTo>
                <a:lnTo>
                  <a:pt x="106" y="43"/>
                </a:lnTo>
                <a:lnTo>
                  <a:pt x="123" y="43"/>
                </a:lnTo>
                <a:lnTo>
                  <a:pt x="123" y="8"/>
                </a:lnTo>
                <a:lnTo>
                  <a:pt x="106" y="8"/>
                </a:lnTo>
                <a:lnTo>
                  <a:pt x="106" y="8"/>
                </a:lnTo>
                <a:close/>
                <a:moveTo>
                  <a:pt x="82" y="8"/>
                </a:moveTo>
                <a:lnTo>
                  <a:pt x="82" y="43"/>
                </a:lnTo>
                <a:lnTo>
                  <a:pt x="99" y="43"/>
                </a:lnTo>
                <a:lnTo>
                  <a:pt x="99" y="8"/>
                </a:lnTo>
                <a:lnTo>
                  <a:pt x="82" y="8"/>
                </a:lnTo>
                <a:lnTo>
                  <a:pt x="82" y="8"/>
                </a:lnTo>
                <a:close/>
                <a:moveTo>
                  <a:pt x="60" y="8"/>
                </a:moveTo>
                <a:lnTo>
                  <a:pt x="60" y="43"/>
                </a:lnTo>
                <a:lnTo>
                  <a:pt x="78" y="43"/>
                </a:lnTo>
                <a:lnTo>
                  <a:pt x="78" y="8"/>
                </a:lnTo>
                <a:lnTo>
                  <a:pt x="60" y="8"/>
                </a:lnTo>
                <a:lnTo>
                  <a:pt x="60" y="8"/>
                </a:lnTo>
                <a:close/>
                <a:moveTo>
                  <a:pt x="37" y="8"/>
                </a:moveTo>
                <a:lnTo>
                  <a:pt x="37" y="43"/>
                </a:lnTo>
                <a:lnTo>
                  <a:pt x="54" y="43"/>
                </a:lnTo>
                <a:lnTo>
                  <a:pt x="54" y="8"/>
                </a:lnTo>
                <a:lnTo>
                  <a:pt x="37" y="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70" name="Freeform 145"/>
          <p:cNvSpPr>
            <a:spLocks noEditPoints="1"/>
          </p:cNvSpPr>
          <p:nvPr/>
        </p:nvSpPr>
        <p:spPr bwMode="auto">
          <a:xfrm>
            <a:off x="8733641" y="2651019"/>
            <a:ext cx="404559" cy="408375"/>
          </a:xfrm>
          <a:custGeom>
            <a:avLst/>
            <a:gdLst>
              <a:gd name="T0" fmla="*/ 43 w 98"/>
              <a:gd name="T1" fmla="*/ 76 h 99"/>
              <a:gd name="T2" fmla="*/ 40 w 98"/>
              <a:gd name="T3" fmla="*/ 70 h 99"/>
              <a:gd name="T4" fmla="*/ 37 w 98"/>
              <a:gd name="T5" fmla="*/ 74 h 99"/>
              <a:gd name="T6" fmla="*/ 35 w 98"/>
              <a:gd name="T7" fmla="*/ 76 h 99"/>
              <a:gd name="T8" fmla="*/ 32 w 98"/>
              <a:gd name="T9" fmla="*/ 75 h 99"/>
              <a:gd name="T10" fmla="*/ 2 w 98"/>
              <a:gd name="T11" fmla="*/ 45 h 99"/>
              <a:gd name="T12" fmla="*/ 7 w 98"/>
              <a:gd name="T13" fmla="*/ 10 h 99"/>
              <a:gd name="T14" fmla="*/ 40 w 98"/>
              <a:gd name="T15" fmla="*/ 26 h 99"/>
              <a:gd name="T16" fmla="*/ 71 w 98"/>
              <a:gd name="T17" fmla="*/ 0 h 99"/>
              <a:gd name="T18" fmla="*/ 48 w 98"/>
              <a:gd name="T19" fmla="*/ 79 h 99"/>
              <a:gd name="T20" fmla="*/ 35 w 98"/>
              <a:gd name="T21" fmla="*/ 99 h 99"/>
              <a:gd name="T22" fmla="*/ 29 w 98"/>
              <a:gd name="T23" fmla="*/ 95 h 99"/>
              <a:gd name="T24" fmla="*/ 43 w 98"/>
              <a:gd name="T25" fmla="*/ 76 h 99"/>
              <a:gd name="T26" fmla="*/ 47 w 98"/>
              <a:gd name="T27" fmla="*/ 57 h 99"/>
              <a:gd name="T28" fmla="*/ 50 w 98"/>
              <a:gd name="T29" fmla="*/ 63 h 99"/>
              <a:gd name="T30" fmla="*/ 65 w 98"/>
              <a:gd name="T31" fmla="*/ 18 h 99"/>
              <a:gd name="T32" fmla="*/ 47 w 98"/>
              <a:gd name="T33" fmla="*/ 32 h 99"/>
              <a:gd name="T34" fmla="*/ 46 w 98"/>
              <a:gd name="T35" fmla="*/ 34 h 99"/>
              <a:gd name="T36" fmla="*/ 47 w 98"/>
              <a:gd name="T37" fmla="*/ 57 h 99"/>
              <a:gd name="T38" fmla="*/ 28 w 98"/>
              <a:gd name="T39" fmla="*/ 63 h 99"/>
              <a:gd name="T40" fmla="*/ 16 w 98"/>
              <a:gd name="T41" fmla="*/ 24 h 99"/>
              <a:gd name="T42" fmla="*/ 16 w 98"/>
              <a:gd name="T43" fmla="*/ 24 h 99"/>
              <a:gd name="T44" fmla="*/ 33 w 98"/>
              <a:gd name="T45" fmla="*/ 61 h 99"/>
              <a:gd name="T46" fmla="*/ 13 w 98"/>
              <a:gd name="T47" fmla="*/ 21 h 99"/>
              <a:gd name="T48" fmla="*/ 10 w 98"/>
              <a:gd name="T49" fmla="*/ 44 h 99"/>
              <a:gd name="T50" fmla="*/ 28 w 98"/>
              <a:gd name="T51" fmla="*/ 63 h 99"/>
              <a:gd name="T52" fmla="*/ 55 w 98"/>
              <a:gd name="T53" fmla="*/ 64 h 99"/>
              <a:gd name="T54" fmla="*/ 68 w 98"/>
              <a:gd name="T55" fmla="*/ 18 h 99"/>
              <a:gd name="T56" fmla="*/ 55 w 98"/>
              <a:gd name="T57" fmla="*/ 64 h 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98" h="99">
                <a:moveTo>
                  <a:pt x="43" y="76"/>
                </a:moveTo>
                <a:cubicBezTo>
                  <a:pt x="42" y="75"/>
                  <a:pt x="41" y="73"/>
                  <a:pt x="40" y="70"/>
                </a:cubicBezTo>
                <a:cubicBezTo>
                  <a:pt x="39" y="71"/>
                  <a:pt x="38" y="73"/>
                  <a:pt x="37" y="74"/>
                </a:cubicBezTo>
                <a:cubicBezTo>
                  <a:pt x="35" y="76"/>
                  <a:pt x="35" y="76"/>
                  <a:pt x="35" y="76"/>
                </a:cubicBezTo>
                <a:cubicBezTo>
                  <a:pt x="32" y="75"/>
                  <a:pt x="32" y="75"/>
                  <a:pt x="32" y="75"/>
                </a:cubicBezTo>
                <a:cubicBezTo>
                  <a:pt x="25" y="72"/>
                  <a:pt x="4" y="62"/>
                  <a:pt x="2" y="45"/>
                </a:cubicBezTo>
                <a:cubicBezTo>
                  <a:pt x="0" y="28"/>
                  <a:pt x="10" y="19"/>
                  <a:pt x="7" y="10"/>
                </a:cubicBezTo>
                <a:cubicBezTo>
                  <a:pt x="21" y="13"/>
                  <a:pt x="33" y="19"/>
                  <a:pt x="40" y="26"/>
                </a:cubicBezTo>
                <a:cubicBezTo>
                  <a:pt x="52" y="11"/>
                  <a:pt x="67" y="11"/>
                  <a:pt x="71" y="0"/>
                </a:cubicBezTo>
                <a:cubicBezTo>
                  <a:pt x="98" y="38"/>
                  <a:pt x="94" y="74"/>
                  <a:pt x="48" y="79"/>
                </a:cubicBezTo>
                <a:cubicBezTo>
                  <a:pt x="44" y="86"/>
                  <a:pt x="40" y="93"/>
                  <a:pt x="35" y="99"/>
                </a:cubicBezTo>
                <a:cubicBezTo>
                  <a:pt x="29" y="95"/>
                  <a:pt x="29" y="95"/>
                  <a:pt x="29" y="95"/>
                </a:cubicBezTo>
                <a:cubicBezTo>
                  <a:pt x="34" y="89"/>
                  <a:pt x="39" y="83"/>
                  <a:pt x="43" y="76"/>
                </a:cubicBezTo>
                <a:close/>
                <a:moveTo>
                  <a:pt x="47" y="57"/>
                </a:moveTo>
                <a:cubicBezTo>
                  <a:pt x="48" y="60"/>
                  <a:pt x="49" y="62"/>
                  <a:pt x="50" y="63"/>
                </a:cubicBezTo>
                <a:cubicBezTo>
                  <a:pt x="56" y="49"/>
                  <a:pt x="61" y="33"/>
                  <a:pt x="65" y="18"/>
                </a:cubicBezTo>
                <a:cubicBezTo>
                  <a:pt x="61" y="22"/>
                  <a:pt x="53" y="24"/>
                  <a:pt x="47" y="32"/>
                </a:cubicBezTo>
                <a:cubicBezTo>
                  <a:pt x="47" y="33"/>
                  <a:pt x="46" y="33"/>
                  <a:pt x="46" y="34"/>
                </a:cubicBezTo>
                <a:cubicBezTo>
                  <a:pt x="50" y="41"/>
                  <a:pt x="50" y="49"/>
                  <a:pt x="47" y="57"/>
                </a:cubicBezTo>
                <a:close/>
                <a:moveTo>
                  <a:pt x="28" y="63"/>
                </a:moveTo>
                <a:cubicBezTo>
                  <a:pt x="25" y="49"/>
                  <a:pt x="22" y="36"/>
                  <a:pt x="16" y="24"/>
                </a:cubicBezTo>
                <a:cubicBezTo>
                  <a:pt x="16" y="24"/>
                  <a:pt x="16" y="24"/>
                  <a:pt x="16" y="24"/>
                </a:cubicBezTo>
                <a:cubicBezTo>
                  <a:pt x="22" y="33"/>
                  <a:pt x="29" y="46"/>
                  <a:pt x="33" y="61"/>
                </a:cubicBezTo>
                <a:cubicBezTo>
                  <a:pt x="47" y="44"/>
                  <a:pt x="38" y="27"/>
                  <a:pt x="13" y="21"/>
                </a:cubicBezTo>
                <a:cubicBezTo>
                  <a:pt x="15" y="27"/>
                  <a:pt x="9" y="33"/>
                  <a:pt x="10" y="44"/>
                </a:cubicBezTo>
                <a:cubicBezTo>
                  <a:pt x="11" y="56"/>
                  <a:pt x="24" y="61"/>
                  <a:pt x="28" y="63"/>
                </a:cubicBezTo>
                <a:close/>
                <a:moveTo>
                  <a:pt x="55" y="64"/>
                </a:moveTo>
                <a:cubicBezTo>
                  <a:pt x="80" y="60"/>
                  <a:pt x="83" y="40"/>
                  <a:pt x="68" y="18"/>
                </a:cubicBezTo>
                <a:cubicBezTo>
                  <a:pt x="67" y="31"/>
                  <a:pt x="62" y="48"/>
                  <a:pt x="55" y="6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grpSp>
        <p:nvGrpSpPr>
          <p:cNvPr id="71" name="组合 70"/>
          <p:cNvGrpSpPr/>
          <p:nvPr/>
        </p:nvGrpSpPr>
        <p:grpSpPr>
          <a:xfrm>
            <a:off x="8137923" y="4273019"/>
            <a:ext cx="314998" cy="315001"/>
            <a:chOff x="8146929" y="3160395"/>
            <a:chExt cx="477656" cy="477657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76" name="Rectangle 211"/>
            <p:cNvSpPr>
              <a:spLocks noChangeArrowheads="1"/>
            </p:cNvSpPr>
            <p:nvPr/>
          </p:nvSpPr>
          <p:spPr bwMode="auto">
            <a:xfrm>
              <a:off x="8167744" y="3575605"/>
              <a:ext cx="62446" cy="62446"/>
            </a:xfrm>
            <a:prstGeom prst="rect">
              <a:avLst/>
            </a:prstGeom>
            <a:noFill/>
            <a:ln w="30163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77" name="Rectangle 212"/>
            <p:cNvSpPr>
              <a:spLocks noChangeArrowheads="1"/>
            </p:cNvSpPr>
            <p:nvPr/>
          </p:nvSpPr>
          <p:spPr bwMode="auto">
            <a:xfrm>
              <a:off x="8292636" y="3492344"/>
              <a:ext cx="62446" cy="145707"/>
            </a:xfrm>
            <a:prstGeom prst="rect">
              <a:avLst/>
            </a:prstGeom>
            <a:noFill/>
            <a:ln w="30163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78" name="Rectangle 213"/>
            <p:cNvSpPr>
              <a:spLocks noChangeArrowheads="1"/>
            </p:cNvSpPr>
            <p:nvPr/>
          </p:nvSpPr>
          <p:spPr bwMode="auto">
            <a:xfrm>
              <a:off x="8417528" y="3389363"/>
              <a:ext cx="61350" cy="248688"/>
            </a:xfrm>
            <a:prstGeom prst="rect">
              <a:avLst/>
            </a:prstGeom>
            <a:noFill/>
            <a:ln w="30163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79" name="Rectangle 214"/>
            <p:cNvSpPr>
              <a:spLocks noChangeArrowheads="1"/>
            </p:cNvSpPr>
            <p:nvPr/>
          </p:nvSpPr>
          <p:spPr bwMode="auto">
            <a:xfrm>
              <a:off x="8541324" y="3285287"/>
              <a:ext cx="62446" cy="352765"/>
            </a:xfrm>
            <a:prstGeom prst="rect">
              <a:avLst/>
            </a:prstGeom>
            <a:noFill/>
            <a:ln w="30163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80" name="Line 215"/>
            <p:cNvSpPr>
              <a:spLocks noChangeShapeType="1"/>
            </p:cNvSpPr>
            <p:nvPr/>
          </p:nvSpPr>
          <p:spPr bwMode="auto">
            <a:xfrm flipH="1">
              <a:off x="8146929" y="3638051"/>
              <a:ext cx="477656" cy="0"/>
            </a:xfrm>
            <a:prstGeom prst="line">
              <a:avLst/>
            </a:prstGeom>
            <a:noFill/>
            <a:ln w="30163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81" name="Line 216"/>
            <p:cNvSpPr>
              <a:spLocks noChangeShapeType="1"/>
            </p:cNvSpPr>
            <p:nvPr/>
          </p:nvSpPr>
          <p:spPr bwMode="auto">
            <a:xfrm flipH="1">
              <a:off x="8167744" y="3160395"/>
              <a:ext cx="436026" cy="373580"/>
            </a:xfrm>
            <a:prstGeom prst="line">
              <a:avLst/>
            </a:prstGeom>
            <a:noFill/>
            <a:ln w="30163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82" name="Freeform 217"/>
            <p:cNvSpPr>
              <a:spLocks/>
            </p:cNvSpPr>
            <p:nvPr/>
          </p:nvSpPr>
          <p:spPr bwMode="auto">
            <a:xfrm>
              <a:off x="8541324" y="3160395"/>
              <a:ext cx="62446" cy="62446"/>
            </a:xfrm>
            <a:custGeom>
              <a:avLst/>
              <a:gdLst>
                <a:gd name="T0" fmla="*/ 0 w 57"/>
                <a:gd name="T1" fmla="*/ 0 h 57"/>
                <a:gd name="T2" fmla="*/ 57 w 57"/>
                <a:gd name="T3" fmla="*/ 0 h 57"/>
                <a:gd name="T4" fmla="*/ 57 w 57"/>
                <a:gd name="T5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7" h="57">
                  <a:moveTo>
                    <a:pt x="0" y="0"/>
                  </a:moveTo>
                  <a:lnTo>
                    <a:pt x="57" y="0"/>
                  </a:lnTo>
                  <a:lnTo>
                    <a:pt x="57" y="57"/>
                  </a:lnTo>
                </a:path>
              </a:pathLst>
            </a:custGeom>
            <a:noFill/>
            <a:ln w="30163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  <p:sp>
        <p:nvSpPr>
          <p:cNvPr id="72" name="任意多边形 71"/>
          <p:cNvSpPr/>
          <p:nvPr/>
        </p:nvSpPr>
        <p:spPr>
          <a:xfrm rot="2700000">
            <a:off x="8867905" y="3613171"/>
            <a:ext cx="329539" cy="329538"/>
          </a:xfrm>
          <a:custGeom>
            <a:avLst/>
            <a:gdLst>
              <a:gd name="connsiteX0" fmla="*/ 704234 w 1072230"/>
              <a:gd name="connsiteY0" fmla="*/ 548838 h 1072230"/>
              <a:gd name="connsiteX1" fmla="*/ 693389 w 1072230"/>
              <a:gd name="connsiteY1" fmla="*/ 602554 h 1072230"/>
              <a:gd name="connsiteX2" fmla="*/ 602554 w 1072230"/>
              <a:gd name="connsiteY2" fmla="*/ 693389 h 1072230"/>
              <a:gd name="connsiteX3" fmla="*/ 568998 w 1072230"/>
              <a:gd name="connsiteY3" fmla="*/ 700164 h 1072230"/>
              <a:gd name="connsiteX4" fmla="*/ 568998 w 1072230"/>
              <a:gd name="connsiteY4" fmla="*/ 879092 h 1072230"/>
              <a:gd name="connsiteX5" fmla="*/ 598094 w 1072230"/>
              <a:gd name="connsiteY5" fmla="*/ 876524 h 1072230"/>
              <a:gd name="connsiteX6" fmla="*/ 879131 w 1072230"/>
              <a:gd name="connsiteY6" fmla="*/ 602427 h 1072230"/>
              <a:gd name="connsiteX7" fmla="*/ 884533 w 1072230"/>
              <a:gd name="connsiteY7" fmla="*/ 548838 h 1072230"/>
              <a:gd name="connsiteX8" fmla="*/ 187697 w 1072230"/>
              <a:gd name="connsiteY8" fmla="*/ 548838 h 1072230"/>
              <a:gd name="connsiteX9" fmla="*/ 193099 w 1072230"/>
              <a:gd name="connsiteY9" fmla="*/ 602427 h 1072230"/>
              <a:gd name="connsiteX10" fmla="*/ 474136 w 1072230"/>
              <a:gd name="connsiteY10" fmla="*/ 876524 h 1072230"/>
              <a:gd name="connsiteX11" fmla="*/ 509616 w 1072230"/>
              <a:gd name="connsiteY11" fmla="*/ 879655 h 1072230"/>
              <a:gd name="connsiteX12" fmla="*/ 509616 w 1072230"/>
              <a:gd name="connsiteY12" fmla="*/ 701453 h 1072230"/>
              <a:gd name="connsiteX13" fmla="*/ 469676 w 1072230"/>
              <a:gd name="connsiteY13" fmla="*/ 693389 h 1072230"/>
              <a:gd name="connsiteX14" fmla="*/ 378841 w 1072230"/>
              <a:gd name="connsiteY14" fmla="*/ 602554 h 1072230"/>
              <a:gd name="connsiteX15" fmla="*/ 367996 w 1072230"/>
              <a:gd name="connsiteY15" fmla="*/ 548838 h 1072230"/>
              <a:gd name="connsiteX16" fmla="*/ 536115 w 1072230"/>
              <a:gd name="connsiteY16" fmla="*/ 450771 h 1072230"/>
              <a:gd name="connsiteX17" fmla="*/ 450771 w 1072230"/>
              <a:gd name="connsiteY17" fmla="*/ 536115 h 1072230"/>
              <a:gd name="connsiteX18" fmla="*/ 536115 w 1072230"/>
              <a:gd name="connsiteY18" fmla="*/ 621459 h 1072230"/>
              <a:gd name="connsiteX19" fmla="*/ 621459 w 1072230"/>
              <a:gd name="connsiteY19" fmla="*/ 536115 h 1072230"/>
              <a:gd name="connsiteX20" fmla="*/ 536115 w 1072230"/>
              <a:gd name="connsiteY20" fmla="*/ 450771 h 1072230"/>
              <a:gd name="connsiteX21" fmla="*/ 568998 w 1072230"/>
              <a:gd name="connsiteY21" fmla="*/ 185050 h 1072230"/>
              <a:gd name="connsiteX22" fmla="*/ 568998 w 1072230"/>
              <a:gd name="connsiteY22" fmla="*/ 372066 h 1072230"/>
              <a:gd name="connsiteX23" fmla="*/ 602554 w 1072230"/>
              <a:gd name="connsiteY23" fmla="*/ 378841 h 1072230"/>
              <a:gd name="connsiteX24" fmla="*/ 693389 w 1072230"/>
              <a:gd name="connsiteY24" fmla="*/ 469676 h 1072230"/>
              <a:gd name="connsiteX25" fmla="*/ 697383 w 1072230"/>
              <a:gd name="connsiteY25" fmla="*/ 489456 h 1072230"/>
              <a:gd name="connsiteX26" fmla="*/ 882502 w 1072230"/>
              <a:gd name="connsiteY26" fmla="*/ 489456 h 1072230"/>
              <a:gd name="connsiteX27" fmla="*/ 880775 w 1072230"/>
              <a:gd name="connsiteY27" fmla="*/ 469885 h 1072230"/>
              <a:gd name="connsiteX28" fmla="*/ 606678 w 1072230"/>
              <a:gd name="connsiteY28" fmla="*/ 188848 h 1072230"/>
              <a:gd name="connsiteX29" fmla="*/ 509616 w 1072230"/>
              <a:gd name="connsiteY29" fmla="*/ 184073 h 1072230"/>
              <a:gd name="connsiteX30" fmla="*/ 474136 w 1072230"/>
              <a:gd name="connsiteY30" fmla="*/ 187204 h 1072230"/>
              <a:gd name="connsiteX31" fmla="*/ 193099 w 1072230"/>
              <a:gd name="connsiteY31" fmla="*/ 461301 h 1072230"/>
              <a:gd name="connsiteX32" fmla="*/ 190261 w 1072230"/>
              <a:gd name="connsiteY32" fmla="*/ 489456 h 1072230"/>
              <a:gd name="connsiteX33" fmla="*/ 374847 w 1072230"/>
              <a:gd name="connsiteY33" fmla="*/ 489456 h 1072230"/>
              <a:gd name="connsiteX34" fmla="*/ 378841 w 1072230"/>
              <a:gd name="connsiteY34" fmla="*/ 469676 h 1072230"/>
              <a:gd name="connsiteX35" fmla="*/ 469676 w 1072230"/>
              <a:gd name="connsiteY35" fmla="*/ 378841 h 1072230"/>
              <a:gd name="connsiteX36" fmla="*/ 509616 w 1072230"/>
              <a:gd name="connsiteY36" fmla="*/ 370777 h 1072230"/>
              <a:gd name="connsiteX37" fmla="*/ 536115 w 1072230"/>
              <a:gd name="connsiteY37" fmla="*/ 0 h 1072230"/>
              <a:gd name="connsiteX38" fmla="*/ 560453 w 1072230"/>
              <a:gd name="connsiteY38" fmla="*/ 2453 h 1072230"/>
              <a:gd name="connsiteX39" fmla="*/ 594600 w 1072230"/>
              <a:gd name="connsiteY39" fmla="*/ 91894 h 1072230"/>
              <a:gd name="connsiteX40" fmla="*/ 651562 w 1072230"/>
              <a:gd name="connsiteY40" fmla="*/ 13189 h 1072230"/>
              <a:gd name="connsiteX41" fmla="*/ 697807 w 1072230"/>
              <a:gd name="connsiteY41" fmla="*/ 27545 h 1072230"/>
              <a:gd name="connsiteX42" fmla="*/ 707577 w 1072230"/>
              <a:gd name="connsiteY42" fmla="*/ 122165 h 1072230"/>
              <a:gd name="connsiteX43" fmla="*/ 781521 w 1072230"/>
              <a:gd name="connsiteY43" fmla="*/ 62065 h 1072230"/>
              <a:gd name="connsiteX44" fmla="*/ 824168 w 1072230"/>
              <a:gd name="connsiteY44" fmla="*/ 85213 h 1072230"/>
              <a:gd name="connsiteX45" fmla="*/ 808874 w 1072230"/>
              <a:gd name="connsiteY45" fmla="*/ 180650 h 1072230"/>
              <a:gd name="connsiteX46" fmla="*/ 896385 w 1072230"/>
              <a:gd name="connsiteY46" fmla="*/ 141496 h 1072230"/>
              <a:gd name="connsiteX47" fmla="*/ 915206 w 1072230"/>
              <a:gd name="connsiteY47" fmla="*/ 157025 h 1072230"/>
              <a:gd name="connsiteX48" fmla="*/ 930734 w 1072230"/>
              <a:gd name="connsiteY48" fmla="*/ 175845 h 1072230"/>
              <a:gd name="connsiteX49" fmla="*/ 891580 w 1072230"/>
              <a:gd name="connsiteY49" fmla="*/ 263356 h 1072230"/>
              <a:gd name="connsiteX50" fmla="*/ 987017 w 1072230"/>
              <a:gd name="connsiteY50" fmla="*/ 248062 h 1072230"/>
              <a:gd name="connsiteX51" fmla="*/ 1010166 w 1072230"/>
              <a:gd name="connsiteY51" fmla="*/ 290710 h 1072230"/>
              <a:gd name="connsiteX52" fmla="*/ 950065 w 1072230"/>
              <a:gd name="connsiteY52" fmla="*/ 364653 h 1072230"/>
              <a:gd name="connsiteX53" fmla="*/ 1044685 w 1072230"/>
              <a:gd name="connsiteY53" fmla="*/ 374423 h 1072230"/>
              <a:gd name="connsiteX54" fmla="*/ 1059041 w 1072230"/>
              <a:gd name="connsiteY54" fmla="*/ 420668 h 1072230"/>
              <a:gd name="connsiteX55" fmla="*/ 980336 w 1072230"/>
              <a:gd name="connsiteY55" fmla="*/ 477630 h 1072230"/>
              <a:gd name="connsiteX56" fmla="*/ 1069777 w 1072230"/>
              <a:gd name="connsiteY56" fmla="*/ 511777 h 1072230"/>
              <a:gd name="connsiteX57" fmla="*/ 1072230 w 1072230"/>
              <a:gd name="connsiteY57" fmla="*/ 536115 h 1072230"/>
              <a:gd name="connsiteX58" fmla="*/ 1069777 w 1072230"/>
              <a:gd name="connsiteY58" fmla="*/ 560453 h 1072230"/>
              <a:gd name="connsiteX59" fmla="*/ 980336 w 1072230"/>
              <a:gd name="connsiteY59" fmla="*/ 594600 h 1072230"/>
              <a:gd name="connsiteX60" fmla="*/ 1059041 w 1072230"/>
              <a:gd name="connsiteY60" fmla="*/ 651562 h 1072230"/>
              <a:gd name="connsiteX61" fmla="*/ 1044685 w 1072230"/>
              <a:gd name="connsiteY61" fmla="*/ 697807 h 1072230"/>
              <a:gd name="connsiteX62" fmla="*/ 950065 w 1072230"/>
              <a:gd name="connsiteY62" fmla="*/ 707577 h 1072230"/>
              <a:gd name="connsiteX63" fmla="*/ 1010166 w 1072230"/>
              <a:gd name="connsiteY63" fmla="*/ 781521 h 1072230"/>
              <a:gd name="connsiteX64" fmla="*/ 987017 w 1072230"/>
              <a:gd name="connsiteY64" fmla="*/ 824168 h 1072230"/>
              <a:gd name="connsiteX65" fmla="*/ 891580 w 1072230"/>
              <a:gd name="connsiteY65" fmla="*/ 808874 h 1072230"/>
              <a:gd name="connsiteX66" fmla="*/ 930734 w 1072230"/>
              <a:gd name="connsiteY66" fmla="*/ 896385 h 1072230"/>
              <a:gd name="connsiteX67" fmla="*/ 915206 w 1072230"/>
              <a:gd name="connsiteY67" fmla="*/ 915206 h 1072230"/>
              <a:gd name="connsiteX68" fmla="*/ 896385 w 1072230"/>
              <a:gd name="connsiteY68" fmla="*/ 930734 h 1072230"/>
              <a:gd name="connsiteX69" fmla="*/ 808874 w 1072230"/>
              <a:gd name="connsiteY69" fmla="*/ 891580 h 1072230"/>
              <a:gd name="connsiteX70" fmla="*/ 824168 w 1072230"/>
              <a:gd name="connsiteY70" fmla="*/ 987017 h 1072230"/>
              <a:gd name="connsiteX71" fmla="*/ 781520 w 1072230"/>
              <a:gd name="connsiteY71" fmla="*/ 1010166 h 1072230"/>
              <a:gd name="connsiteX72" fmla="*/ 707577 w 1072230"/>
              <a:gd name="connsiteY72" fmla="*/ 950065 h 1072230"/>
              <a:gd name="connsiteX73" fmla="*/ 697807 w 1072230"/>
              <a:gd name="connsiteY73" fmla="*/ 1044685 h 1072230"/>
              <a:gd name="connsiteX74" fmla="*/ 651562 w 1072230"/>
              <a:gd name="connsiteY74" fmla="*/ 1059041 h 1072230"/>
              <a:gd name="connsiteX75" fmla="*/ 594600 w 1072230"/>
              <a:gd name="connsiteY75" fmla="*/ 980336 h 1072230"/>
              <a:gd name="connsiteX76" fmla="*/ 560453 w 1072230"/>
              <a:gd name="connsiteY76" fmla="*/ 1069777 h 1072230"/>
              <a:gd name="connsiteX77" fmla="*/ 536115 w 1072230"/>
              <a:gd name="connsiteY77" fmla="*/ 1072230 h 1072230"/>
              <a:gd name="connsiteX78" fmla="*/ 511777 w 1072230"/>
              <a:gd name="connsiteY78" fmla="*/ 1069777 h 1072230"/>
              <a:gd name="connsiteX79" fmla="*/ 477630 w 1072230"/>
              <a:gd name="connsiteY79" fmla="*/ 980336 h 1072230"/>
              <a:gd name="connsiteX80" fmla="*/ 420668 w 1072230"/>
              <a:gd name="connsiteY80" fmla="*/ 1059041 h 1072230"/>
              <a:gd name="connsiteX81" fmla="*/ 374423 w 1072230"/>
              <a:gd name="connsiteY81" fmla="*/ 1044685 h 1072230"/>
              <a:gd name="connsiteX82" fmla="*/ 364653 w 1072230"/>
              <a:gd name="connsiteY82" fmla="*/ 950065 h 1072230"/>
              <a:gd name="connsiteX83" fmla="*/ 290710 w 1072230"/>
              <a:gd name="connsiteY83" fmla="*/ 1010166 h 1072230"/>
              <a:gd name="connsiteX84" fmla="*/ 248062 w 1072230"/>
              <a:gd name="connsiteY84" fmla="*/ 987017 h 1072230"/>
              <a:gd name="connsiteX85" fmla="*/ 263356 w 1072230"/>
              <a:gd name="connsiteY85" fmla="*/ 891580 h 1072230"/>
              <a:gd name="connsiteX86" fmla="*/ 175845 w 1072230"/>
              <a:gd name="connsiteY86" fmla="*/ 930734 h 1072230"/>
              <a:gd name="connsiteX87" fmla="*/ 157025 w 1072230"/>
              <a:gd name="connsiteY87" fmla="*/ 915206 h 1072230"/>
              <a:gd name="connsiteX88" fmla="*/ 141496 w 1072230"/>
              <a:gd name="connsiteY88" fmla="*/ 896385 h 1072230"/>
              <a:gd name="connsiteX89" fmla="*/ 180650 w 1072230"/>
              <a:gd name="connsiteY89" fmla="*/ 808874 h 1072230"/>
              <a:gd name="connsiteX90" fmla="*/ 85213 w 1072230"/>
              <a:gd name="connsiteY90" fmla="*/ 824168 h 1072230"/>
              <a:gd name="connsiteX91" fmla="*/ 62065 w 1072230"/>
              <a:gd name="connsiteY91" fmla="*/ 781521 h 1072230"/>
              <a:gd name="connsiteX92" fmla="*/ 122165 w 1072230"/>
              <a:gd name="connsiteY92" fmla="*/ 707577 h 1072230"/>
              <a:gd name="connsiteX93" fmla="*/ 27545 w 1072230"/>
              <a:gd name="connsiteY93" fmla="*/ 697807 h 1072230"/>
              <a:gd name="connsiteX94" fmla="*/ 13189 w 1072230"/>
              <a:gd name="connsiteY94" fmla="*/ 651562 h 1072230"/>
              <a:gd name="connsiteX95" fmla="*/ 91894 w 1072230"/>
              <a:gd name="connsiteY95" fmla="*/ 594600 h 1072230"/>
              <a:gd name="connsiteX96" fmla="*/ 2453 w 1072230"/>
              <a:gd name="connsiteY96" fmla="*/ 560453 h 1072230"/>
              <a:gd name="connsiteX97" fmla="*/ 0 w 1072230"/>
              <a:gd name="connsiteY97" fmla="*/ 536115 h 1072230"/>
              <a:gd name="connsiteX98" fmla="*/ 2453 w 1072230"/>
              <a:gd name="connsiteY98" fmla="*/ 511777 h 1072230"/>
              <a:gd name="connsiteX99" fmla="*/ 91894 w 1072230"/>
              <a:gd name="connsiteY99" fmla="*/ 477630 h 1072230"/>
              <a:gd name="connsiteX100" fmla="*/ 13189 w 1072230"/>
              <a:gd name="connsiteY100" fmla="*/ 420668 h 1072230"/>
              <a:gd name="connsiteX101" fmla="*/ 27545 w 1072230"/>
              <a:gd name="connsiteY101" fmla="*/ 374423 h 1072230"/>
              <a:gd name="connsiteX102" fmla="*/ 122165 w 1072230"/>
              <a:gd name="connsiteY102" fmla="*/ 364653 h 1072230"/>
              <a:gd name="connsiteX103" fmla="*/ 62065 w 1072230"/>
              <a:gd name="connsiteY103" fmla="*/ 290710 h 1072230"/>
              <a:gd name="connsiteX104" fmla="*/ 85213 w 1072230"/>
              <a:gd name="connsiteY104" fmla="*/ 248062 h 1072230"/>
              <a:gd name="connsiteX105" fmla="*/ 180650 w 1072230"/>
              <a:gd name="connsiteY105" fmla="*/ 263356 h 1072230"/>
              <a:gd name="connsiteX106" fmla="*/ 141496 w 1072230"/>
              <a:gd name="connsiteY106" fmla="*/ 175845 h 1072230"/>
              <a:gd name="connsiteX107" fmla="*/ 157025 w 1072230"/>
              <a:gd name="connsiteY107" fmla="*/ 157025 h 1072230"/>
              <a:gd name="connsiteX108" fmla="*/ 175845 w 1072230"/>
              <a:gd name="connsiteY108" fmla="*/ 141496 h 1072230"/>
              <a:gd name="connsiteX109" fmla="*/ 263356 w 1072230"/>
              <a:gd name="connsiteY109" fmla="*/ 180650 h 1072230"/>
              <a:gd name="connsiteX110" fmla="*/ 248062 w 1072230"/>
              <a:gd name="connsiteY110" fmla="*/ 85213 h 1072230"/>
              <a:gd name="connsiteX111" fmla="*/ 290710 w 1072230"/>
              <a:gd name="connsiteY111" fmla="*/ 62065 h 1072230"/>
              <a:gd name="connsiteX112" fmla="*/ 364653 w 1072230"/>
              <a:gd name="connsiteY112" fmla="*/ 122165 h 1072230"/>
              <a:gd name="connsiteX113" fmla="*/ 374423 w 1072230"/>
              <a:gd name="connsiteY113" fmla="*/ 27545 h 1072230"/>
              <a:gd name="connsiteX114" fmla="*/ 420668 w 1072230"/>
              <a:gd name="connsiteY114" fmla="*/ 13189 h 1072230"/>
              <a:gd name="connsiteX115" fmla="*/ 477630 w 1072230"/>
              <a:gd name="connsiteY115" fmla="*/ 91894 h 1072230"/>
              <a:gd name="connsiteX116" fmla="*/ 511777 w 1072230"/>
              <a:gd name="connsiteY116" fmla="*/ 2453 h 1072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</a:cxnLst>
            <a:rect l="l" t="t" r="r" b="b"/>
            <a:pathLst>
              <a:path w="1072230" h="1072230">
                <a:moveTo>
                  <a:pt x="704234" y="548838"/>
                </a:moveTo>
                <a:lnTo>
                  <a:pt x="693389" y="602554"/>
                </a:lnTo>
                <a:cubicBezTo>
                  <a:pt x="676115" y="643396"/>
                  <a:pt x="643396" y="676115"/>
                  <a:pt x="602554" y="693389"/>
                </a:cubicBezTo>
                <a:lnTo>
                  <a:pt x="568998" y="700164"/>
                </a:lnTo>
                <a:lnTo>
                  <a:pt x="568998" y="879092"/>
                </a:lnTo>
                <a:lnTo>
                  <a:pt x="598094" y="876524"/>
                </a:lnTo>
                <a:cubicBezTo>
                  <a:pt x="738911" y="851371"/>
                  <a:pt x="850563" y="742032"/>
                  <a:pt x="879131" y="602427"/>
                </a:cubicBezTo>
                <a:lnTo>
                  <a:pt x="884533" y="548838"/>
                </a:lnTo>
                <a:close/>
                <a:moveTo>
                  <a:pt x="187697" y="548838"/>
                </a:moveTo>
                <a:lnTo>
                  <a:pt x="193099" y="602427"/>
                </a:lnTo>
                <a:cubicBezTo>
                  <a:pt x="221667" y="742032"/>
                  <a:pt x="333319" y="851371"/>
                  <a:pt x="474136" y="876524"/>
                </a:cubicBezTo>
                <a:lnTo>
                  <a:pt x="509616" y="879655"/>
                </a:lnTo>
                <a:lnTo>
                  <a:pt x="509616" y="701453"/>
                </a:lnTo>
                <a:lnTo>
                  <a:pt x="469676" y="693389"/>
                </a:lnTo>
                <a:cubicBezTo>
                  <a:pt x="428834" y="676115"/>
                  <a:pt x="396115" y="643396"/>
                  <a:pt x="378841" y="602554"/>
                </a:cubicBezTo>
                <a:lnTo>
                  <a:pt x="367996" y="548838"/>
                </a:lnTo>
                <a:close/>
                <a:moveTo>
                  <a:pt x="536115" y="450771"/>
                </a:moveTo>
                <a:cubicBezTo>
                  <a:pt x="488981" y="450771"/>
                  <a:pt x="450771" y="488981"/>
                  <a:pt x="450771" y="536115"/>
                </a:cubicBezTo>
                <a:cubicBezTo>
                  <a:pt x="450771" y="583249"/>
                  <a:pt x="488981" y="621459"/>
                  <a:pt x="536115" y="621459"/>
                </a:cubicBezTo>
                <a:cubicBezTo>
                  <a:pt x="583249" y="621459"/>
                  <a:pt x="621459" y="583249"/>
                  <a:pt x="621459" y="536115"/>
                </a:cubicBezTo>
                <a:cubicBezTo>
                  <a:pt x="621459" y="488981"/>
                  <a:pt x="583249" y="450771"/>
                  <a:pt x="536115" y="450771"/>
                </a:cubicBezTo>
                <a:close/>
                <a:moveTo>
                  <a:pt x="568998" y="185050"/>
                </a:moveTo>
                <a:lnTo>
                  <a:pt x="568998" y="372066"/>
                </a:lnTo>
                <a:lnTo>
                  <a:pt x="602554" y="378841"/>
                </a:lnTo>
                <a:cubicBezTo>
                  <a:pt x="643396" y="396115"/>
                  <a:pt x="676115" y="428834"/>
                  <a:pt x="693389" y="469676"/>
                </a:cubicBezTo>
                <a:lnTo>
                  <a:pt x="697383" y="489456"/>
                </a:lnTo>
                <a:lnTo>
                  <a:pt x="882502" y="489456"/>
                </a:lnTo>
                <a:lnTo>
                  <a:pt x="880775" y="469885"/>
                </a:lnTo>
                <a:cubicBezTo>
                  <a:pt x="855622" y="329068"/>
                  <a:pt x="746282" y="217416"/>
                  <a:pt x="606678" y="188848"/>
                </a:cubicBezTo>
                <a:close/>
                <a:moveTo>
                  <a:pt x="509616" y="184073"/>
                </a:moveTo>
                <a:lnTo>
                  <a:pt x="474136" y="187204"/>
                </a:lnTo>
                <a:cubicBezTo>
                  <a:pt x="333319" y="212357"/>
                  <a:pt x="221667" y="321696"/>
                  <a:pt x="193099" y="461301"/>
                </a:cubicBezTo>
                <a:lnTo>
                  <a:pt x="190261" y="489456"/>
                </a:lnTo>
                <a:lnTo>
                  <a:pt x="374847" y="489456"/>
                </a:lnTo>
                <a:lnTo>
                  <a:pt x="378841" y="469676"/>
                </a:lnTo>
                <a:cubicBezTo>
                  <a:pt x="396115" y="428834"/>
                  <a:pt x="428834" y="396115"/>
                  <a:pt x="469676" y="378841"/>
                </a:cubicBezTo>
                <a:lnTo>
                  <a:pt x="509616" y="370777"/>
                </a:lnTo>
                <a:close/>
                <a:moveTo>
                  <a:pt x="536115" y="0"/>
                </a:moveTo>
                <a:lnTo>
                  <a:pt x="560453" y="2453"/>
                </a:lnTo>
                <a:lnTo>
                  <a:pt x="594600" y="91894"/>
                </a:lnTo>
                <a:lnTo>
                  <a:pt x="651562" y="13189"/>
                </a:lnTo>
                <a:lnTo>
                  <a:pt x="697807" y="27545"/>
                </a:lnTo>
                <a:lnTo>
                  <a:pt x="707577" y="122165"/>
                </a:lnTo>
                <a:lnTo>
                  <a:pt x="781521" y="62065"/>
                </a:lnTo>
                <a:lnTo>
                  <a:pt x="824168" y="85213"/>
                </a:lnTo>
                <a:lnTo>
                  <a:pt x="808874" y="180650"/>
                </a:lnTo>
                <a:lnTo>
                  <a:pt x="896385" y="141496"/>
                </a:lnTo>
                <a:lnTo>
                  <a:pt x="915206" y="157025"/>
                </a:lnTo>
                <a:lnTo>
                  <a:pt x="930734" y="175845"/>
                </a:lnTo>
                <a:lnTo>
                  <a:pt x="891580" y="263356"/>
                </a:lnTo>
                <a:lnTo>
                  <a:pt x="987017" y="248062"/>
                </a:lnTo>
                <a:lnTo>
                  <a:pt x="1010166" y="290710"/>
                </a:lnTo>
                <a:lnTo>
                  <a:pt x="950065" y="364653"/>
                </a:lnTo>
                <a:lnTo>
                  <a:pt x="1044685" y="374423"/>
                </a:lnTo>
                <a:lnTo>
                  <a:pt x="1059041" y="420668"/>
                </a:lnTo>
                <a:lnTo>
                  <a:pt x="980336" y="477630"/>
                </a:lnTo>
                <a:lnTo>
                  <a:pt x="1069777" y="511777"/>
                </a:lnTo>
                <a:lnTo>
                  <a:pt x="1072230" y="536115"/>
                </a:lnTo>
                <a:lnTo>
                  <a:pt x="1069777" y="560453"/>
                </a:lnTo>
                <a:lnTo>
                  <a:pt x="980336" y="594600"/>
                </a:lnTo>
                <a:lnTo>
                  <a:pt x="1059041" y="651562"/>
                </a:lnTo>
                <a:lnTo>
                  <a:pt x="1044685" y="697807"/>
                </a:lnTo>
                <a:lnTo>
                  <a:pt x="950065" y="707577"/>
                </a:lnTo>
                <a:lnTo>
                  <a:pt x="1010166" y="781521"/>
                </a:lnTo>
                <a:lnTo>
                  <a:pt x="987017" y="824168"/>
                </a:lnTo>
                <a:lnTo>
                  <a:pt x="891580" y="808874"/>
                </a:lnTo>
                <a:lnTo>
                  <a:pt x="930734" y="896385"/>
                </a:lnTo>
                <a:lnTo>
                  <a:pt x="915206" y="915206"/>
                </a:lnTo>
                <a:lnTo>
                  <a:pt x="896385" y="930734"/>
                </a:lnTo>
                <a:lnTo>
                  <a:pt x="808874" y="891580"/>
                </a:lnTo>
                <a:lnTo>
                  <a:pt x="824168" y="987017"/>
                </a:lnTo>
                <a:lnTo>
                  <a:pt x="781520" y="1010166"/>
                </a:lnTo>
                <a:lnTo>
                  <a:pt x="707577" y="950065"/>
                </a:lnTo>
                <a:lnTo>
                  <a:pt x="697807" y="1044685"/>
                </a:lnTo>
                <a:lnTo>
                  <a:pt x="651562" y="1059041"/>
                </a:lnTo>
                <a:lnTo>
                  <a:pt x="594600" y="980336"/>
                </a:lnTo>
                <a:lnTo>
                  <a:pt x="560453" y="1069777"/>
                </a:lnTo>
                <a:lnTo>
                  <a:pt x="536115" y="1072230"/>
                </a:lnTo>
                <a:lnTo>
                  <a:pt x="511777" y="1069777"/>
                </a:lnTo>
                <a:lnTo>
                  <a:pt x="477630" y="980336"/>
                </a:lnTo>
                <a:lnTo>
                  <a:pt x="420668" y="1059041"/>
                </a:lnTo>
                <a:lnTo>
                  <a:pt x="374423" y="1044685"/>
                </a:lnTo>
                <a:lnTo>
                  <a:pt x="364653" y="950065"/>
                </a:lnTo>
                <a:lnTo>
                  <a:pt x="290710" y="1010166"/>
                </a:lnTo>
                <a:lnTo>
                  <a:pt x="248062" y="987017"/>
                </a:lnTo>
                <a:lnTo>
                  <a:pt x="263356" y="891580"/>
                </a:lnTo>
                <a:lnTo>
                  <a:pt x="175845" y="930734"/>
                </a:lnTo>
                <a:lnTo>
                  <a:pt x="157025" y="915206"/>
                </a:lnTo>
                <a:lnTo>
                  <a:pt x="141496" y="896385"/>
                </a:lnTo>
                <a:lnTo>
                  <a:pt x="180650" y="808874"/>
                </a:lnTo>
                <a:lnTo>
                  <a:pt x="85213" y="824168"/>
                </a:lnTo>
                <a:lnTo>
                  <a:pt x="62065" y="781521"/>
                </a:lnTo>
                <a:lnTo>
                  <a:pt x="122165" y="707577"/>
                </a:lnTo>
                <a:lnTo>
                  <a:pt x="27545" y="697807"/>
                </a:lnTo>
                <a:lnTo>
                  <a:pt x="13189" y="651562"/>
                </a:lnTo>
                <a:lnTo>
                  <a:pt x="91894" y="594600"/>
                </a:lnTo>
                <a:lnTo>
                  <a:pt x="2453" y="560453"/>
                </a:lnTo>
                <a:lnTo>
                  <a:pt x="0" y="536115"/>
                </a:lnTo>
                <a:lnTo>
                  <a:pt x="2453" y="511777"/>
                </a:lnTo>
                <a:lnTo>
                  <a:pt x="91894" y="477630"/>
                </a:lnTo>
                <a:lnTo>
                  <a:pt x="13189" y="420668"/>
                </a:lnTo>
                <a:lnTo>
                  <a:pt x="27545" y="374423"/>
                </a:lnTo>
                <a:lnTo>
                  <a:pt x="122165" y="364653"/>
                </a:lnTo>
                <a:lnTo>
                  <a:pt x="62065" y="290710"/>
                </a:lnTo>
                <a:lnTo>
                  <a:pt x="85213" y="248062"/>
                </a:lnTo>
                <a:lnTo>
                  <a:pt x="180650" y="263356"/>
                </a:lnTo>
                <a:lnTo>
                  <a:pt x="141496" y="175845"/>
                </a:lnTo>
                <a:lnTo>
                  <a:pt x="157025" y="157025"/>
                </a:lnTo>
                <a:lnTo>
                  <a:pt x="175845" y="141496"/>
                </a:lnTo>
                <a:lnTo>
                  <a:pt x="263356" y="180650"/>
                </a:lnTo>
                <a:lnTo>
                  <a:pt x="248062" y="85213"/>
                </a:lnTo>
                <a:lnTo>
                  <a:pt x="290710" y="62065"/>
                </a:lnTo>
                <a:lnTo>
                  <a:pt x="364653" y="122165"/>
                </a:lnTo>
                <a:lnTo>
                  <a:pt x="374423" y="27545"/>
                </a:lnTo>
                <a:lnTo>
                  <a:pt x="420668" y="13189"/>
                </a:lnTo>
                <a:lnTo>
                  <a:pt x="477630" y="91894"/>
                </a:lnTo>
                <a:lnTo>
                  <a:pt x="511777" y="245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73" name="图片 72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54238" y="1875547"/>
            <a:ext cx="416328" cy="431520"/>
          </a:xfrm>
          <a:prstGeom prst="rect">
            <a:avLst/>
          </a:prstGeom>
        </p:spPr>
      </p:pic>
      <p:pic>
        <p:nvPicPr>
          <p:cNvPr id="74" name="图片 73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81591" y="4261936"/>
            <a:ext cx="404759" cy="419529"/>
          </a:xfrm>
          <a:prstGeom prst="rect">
            <a:avLst/>
          </a:prstGeom>
        </p:spPr>
      </p:pic>
      <p:pic>
        <p:nvPicPr>
          <p:cNvPr id="75" name="图片 74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47742" y="1861707"/>
            <a:ext cx="495360" cy="513436"/>
          </a:xfrm>
          <a:prstGeom prst="rect">
            <a:avLst/>
          </a:prstGeom>
        </p:spPr>
      </p:pic>
      <p:sp>
        <p:nvSpPr>
          <p:cNvPr id="87" name="文本框 38"/>
          <p:cNvSpPr txBox="1"/>
          <p:nvPr/>
        </p:nvSpPr>
        <p:spPr>
          <a:xfrm>
            <a:off x="4896696" y="4937928"/>
            <a:ext cx="2440092" cy="95410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/>
            <a:r>
              <a:rPr lang="zh-CN" altLang="en-US" sz="2400" b="1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金融机构</a:t>
            </a:r>
            <a:endParaRPr lang="en-US" altLang="zh-CN" sz="2400" b="1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r"/>
            <a:r>
              <a:rPr lang="en-US" altLang="zh-CN" sz="3200" b="1" dirty="0" smtClean="0">
                <a:solidFill>
                  <a:srgbClr val="0070C0"/>
                </a:solidFill>
                <a:latin typeface="Microsoft YaHei" charset="-122"/>
                <a:ea typeface="Microsoft YaHei" charset="-122"/>
                <a:cs typeface="Microsoft YaHei" charset="-122"/>
              </a:rPr>
              <a:t>10+</a:t>
            </a:r>
            <a:r>
              <a:rPr lang="zh-CN" altLang="en-US" sz="1600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国内外金融机构</a:t>
            </a:r>
            <a:endParaRPr lang="zh-CN" altLang="en-US" sz="16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86" name="图片 8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4056" y="3169413"/>
            <a:ext cx="1016448" cy="310253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图片 3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542"/>
          <a:stretch/>
        </p:blipFill>
        <p:spPr>
          <a:xfrm>
            <a:off x="446285" y="3420918"/>
            <a:ext cx="6753168" cy="3087100"/>
          </a:xfrm>
          <a:prstGeom prst="rect">
            <a:avLst/>
          </a:prstGeom>
        </p:spPr>
      </p:pic>
      <p:sp>
        <p:nvSpPr>
          <p:cNvPr id="29" name="Shape 232"/>
          <p:cNvSpPr/>
          <p:nvPr/>
        </p:nvSpPr>
        <p:spPr>
          <a:xfrm>
            <a:off x="446285" y="3420917"/>
            <a:ext cx="6764742" cy="3087101"/>
          </a:xfrm>
          <a:prstGeom prst="rect">
            <a:avLst/>
          </a:prstGeom>
          <a:solidFill>
            <a:schemeClr val="bg1">
              <a:alpha val="60000"/>
            </a:schemeClr>
          </a:solidFill>
          <a:ln w="12700">
            <a:noFill/>
            <a:miter lim="400000"/>
          </a:ln>
        </p:spPr>
        <p:txBody>
          <a:bodyPr lIns="45718" tIns="45718" rIns="45718" bIns="45718" anchor="ctr"/>
          <a:lstStyle/>
          <a:p>
            <a:pPr eaLnBrk="1" fontAlgn="auto">
              <a:spcBef>
                <a:spcPts val="0"/>
              </a:spcBef>
              <a:spcAft>
                <a:spcPts val="0"/>
              </a:spcAft>
              <a:defRPr/>
            </a:pPr>
            <a:endParaRPr kern="0">
              <a:solidFill>
                <a:schemeClr val="tx1"/>
              </a:solidFill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30750" name="Shape 808"/>
          <p:cNvSpPr>
            <a:spLocks noChangeArrowheads="1"/>
          </p:cNvSpPr>
          <p:nvPr/>
        </p:nvSpPr>
        <p:spPr bwMode="auto">
          <a:xfrm>
            <a:off x="2352219" y="-1910"/>
            <a:ext cx="2717800" cy="6000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45718" tIns="45718" rIns="45718" bIns="45718" anchor="ctr">
            <a:spAutoFit/>
          </a:bodyPr>
          <a:lstStyle/>
          <a:p>
            <a:pPr eaLnBrk="1">
              <a:lnSpc>
                <a:spcPct val="90000"/>
              </a:lnSpc>
            </a:pPr>
            <a:r>
              <a:rPr lang="zh-CN" altLang="zh-CN" sz="2800" b="1" dirty="0">
                <a:solidFill>
                  <a:srgbClr val="3A6DCB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企业社会责任</a:t>
            </a:r>
          </a:p>
        </p:txBody>
      </p:sp>
      <p:sp>
        <p:nvSpPr>
          <p:cNvPr id="70" name="Shape 756"/>
          <p:cNvSpPr>
            <a:spLocks noChangeArrowheads="1"/>
          </p:cNvSpPr>
          <p:nvPr/>
        </p:nvSpPr>
        <p:spPr bwMode="auto">
          <a:xfrm>
            <a:off x="400507" y="808977"/>
            <a:ext cx="11367018" cy="707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wrap="square" lIns="45718" tIns="45718" rIns="45718" bIns="45718">
            <a:spAutoFit/>
          </a:bodyPr>
          <a:lstStyle/>
          <a:p>
            <a:pPr eaLnBrk="1">
              <a:spcBef>
                <a:spcPts val="900"/>
              </a:spcBef>
            </a:pPr>
            <a:r>
              <a:rPr lang="zh-CN" altLang="zh-CN" sz="2000" b="1" dirty="0" smtClean="0">
                <a:solidFill>
                  <a:srgbClr val="373737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将</a:t>
            </a:r>
            <a:r>
              <a:rPr lang="zh-CN" altLang="zh-CN" sz="2000" b="1" dirty="0">
                <a:solidFill>
                  <a:srgbClr val="373737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CSR与业务</a:t>
            </a:r>
            <a:r>
              <a:rPr lang="zh-CN" altLang="zh-CN" sz="2000" b="1" dirty="0" smtClean="0">
                <a:solidFill>
                  <a:srgbClr val="373737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增长</a:t>
            </a:r>
            <a:r>
              <a:rPr lang="zh-CN" altLang="en-US" sz="2000" b="1" dirty="0">
                <a:solidFill>
                  <a:srgbClr val="373737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结合</a:t>
            </a:r>
            <a:r>
              <a:rPr lang="zh-CN" altLang="zh-CN" sz="2000" b="1" dirty="0" smtClean="0">
                <a:solidFill>
                  <a:srgbClr val="373737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 ，通过</a:t>
            </a:r>
            <a:r>
              <a:rPr lang="zh-CN" altLang="en-US" sz="2000" b="1" dirty="0" smtClean="0">
                <a:solidFill>
                  <a:srgbClr val="373737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协同</a:t>
            </a:r>
            <a:r>
              <a:rPr lang="zh-CN" altLang="zh-CN" sz="2000" b="1" dirty="0" smtClean="0">
                <a:solidFill>
                  <a:srgbClr val="373737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创新</a:t>
            </a:r>
            <a:r>
              <a:rPr lang="zh-CN" altLang="en-US" sz="2000" b="1" dirty="0" smtClean="0">
                <a:solidFill>
                  <a:srgbClr val="373737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与技术服务</a:t>
            </a:r>
            <a:r>
              <a:rPr lang="zh-CN" altLang="zh-CN" sz="2000" b="1" dirty="0" smtClean="0">
                <a:solidFill>
                  <a:srgbClr val="373737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为</a:t>
            </a:r>
            <a:r>
              <a:rPr lang="zh-CN" altLang="zh-CN" sz="2000" b="1" dirty="0">
                <a:solidFill>
                  <a:srgbClr val="373737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政府、企业</a:t>
            </a:r>
            <a:r>
              <a:rPr lang="zh-CN" altLang="zh-CN" sz="2000" b="1" dirty="0" smtClean="0">
                <a:solidFill>
                  <a:srgbClr val="373737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、</a:t>
            </a:r>
            <a:r>
              <a:rPr lang="zh-CN" altLang="en-US" sz="2000" b="1" dirty="0" smtClean="0">
                <a:solidFill>
                  <a:srgbClr val="373737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百姓</a:t>
            </a:r>
            <a:r>
              <a:rPr lang="zh-CN" altLang="zh-CN" sz="2000" b="1" dirty="0" smtClean="0">
                <a:solidFill>
                  <a:srgbClr val="373737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解决复杂</a:t>
            </a:r>
            <a:r>
              <a:rPr lang="zh-CN" altLang="zh-CN" sz="2000" b="1" dirty="0">
                <a:solidFill>
                  <a:srgbClr val="373737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的社会</a:t>
            </a:r>
            <a:r>
              <a:rPr lang="zh-CN" altLang="zh-CN" sz="2000" b="1" dirty="0" smtClean="0">
                <a:solidFill>
                  <a:srgbClr val="373737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难题</a:t>
            </a:r>
            <a:r>
              <a:rPr lang="zh-CN" altLang="en-US" sz="2000" b="1" dirty="0" smtClean="0">
                <a:solidFill>
                  <a:srgbClr val="373737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，并投身社会公益事业与慈善事业。</a:t>
            </a:r>
            <a:endParaRPr lang="zh-CN" altLang="zh-CN" sz="2000" b="1" dirty="0">
              <a:solidFill>
                <a:srgbClr val="373737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530948" y="5115413"/>
            <a:ext cx="1893600" cy="9048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b="1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灾难</a:t>
            </a:r>
            <a:r>
              <a:rPr lang="zh-CN" altLang="en-US" sz="2000" b="1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捐助</a:t>
            </a:r>
            <a:endParaRPr lang="en-US" altLang="zh-CN" sz="2000" b="1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85750" indent="-285750">
              <a:lnSpc>
                <a:spcPct val="120000"/>
              </a:lnSpc>
              <a:buFont typeface="Arial" charset="0"/>
              <a:buChar char="•"/>
            </a:pPr>
            <a:r>
              <a:rPr lang="zh-CN" altLang="en-US" sz="1200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汶川地震</a:t>
            </a:r>
            <a:endParaRPr lang="en-US" altLang="zh-CN" sz="120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85750" indent="-285750">
              <a:lnSpc>
                <a:spcPct val="120000"/>
              </a:lnSpc>
              <a:buFont typeface="Arial" charset="0"/>
              <a:buChar char="•"/>
            </a:pPr>
            <a:r>
              <a:rPr lang="zh-CN" altLang="en-US" sz="1200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2016</a:t>
            </a:r>
            <a:r>
              <a:rPr lang="zh-CN" altLang="en-US" sz="120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湖北特大洪灾</a:t>
            </a:r>
          </a:p>
        </p:txBody>
      </p:sp>
      <p:sp>
        <p:nvSpPr>
          <p:cNvPr id="20" name="矩形 19"/>
          <p:cNvSpPr/>
          <p:nvPr/>
        </p:nvSpPr>
        <p:spPr>
          <a:xfrm>
            <a:off x="4546070" y="3580148"/>
            <a:ext cx="2386876" cy="13480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b="1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公益</a:t>
            </a:r>
            <a:r>
              <a:rPr lang="zh-CN" altLang="en-US" sz="2000" b="1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体育</a:t>
            </a:r>
            <a:endParaRPr lang="en-US" altLang="zh-CN" sz="2000" b="1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85750" indent="-285750">
              <a:lnSpc>
                <a:spcPct val="120000"/>
              </a:lnSpc>
              <a:buFont typeface="Arial" charset="0"/>
              <a:buChar char="•"/>
            </a:pPr>
            <a:r>
              <a:rPr lang="zh-CN" altLang="en-US" sz="1200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“动力中国”机车大赛</a:t>
            </a:r>
            <a:endParaRPr lang="en-US" altLang="zh-CN" sz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85750" indent="-285750">
              <a:lnSpc>
                <a:spcPct val="120000"/>
              </a:lnSpc>
              <a:buFont typeface="Arial" charset="0"/>
              <a:buChar char="•"/>
            </a:pPr>
            <a:r>
              <a:rPr lang="zh-CN" altLang="en-US" sz="1200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爱心</a:t>
            </a:r>
            <a:r>
              <a:rPr lang="zh-CN" altLang="en-US" sz="120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马拉松，为云南民族希望工程助跑</a:t>
            </a:r>
          </a:p>
          <a:p>
            <a:pPr marL="285750" indent="-285750">
              <a:lnSpc>
                <a:spcPct val="120000"/>
              </a:lnSpc>
              <a:buFont typeface="Arial" charset="0"/>
              <a:buChar char="•"/>
            </a:pPr>
            <a:r>
              <a:rPr lang="zh-CN" altLang="en-US" sz="120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疯狂帽子步行</a:t>
            </a:r>
          </a:p>
        </p:txBody>
      </p:sp>
      <p:sp>
        <p:nvSpPr>
          <p:cNvPr id="21" name="矩形 20"/>
          <p:cNvSpPr/>
          <p:nvPr/>
        </p:nvSpPr>
        <p:spPr>
          <a:xfrm>
            <a:off x="2424548" y="3582762"/>
            <a:ext cx="2121522" cy="13480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b="1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公共文化建设</a:t>
            </a:r>
          </a:p>
          <a:p>
            <a:pPr marL="285750" indent="-285750">
              <a:lnSpc>
                <a:spcPct val="120000"/>
              </a:lnSpc>
              <a:buFont typeface="Arial" charset="0"/>
              <a:buChar char="•"/>
            </a:pPr>
            <a:r>
              <a:rPr lang="zh-CN" altLang="en-US" sz="1200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助力“</a:t>
            </a:r>
            <a:r>
              <a:rPr lang="zh-CN" altLang="en-US" sz="120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音乐之帆</a:t>
            </a:r>
            <a:r>
              <a:rPr lang="zh-CN" altLang="en-US" sz="1200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”</a:t>
            </a:r>
            <a:r>
              <a:rPr lang="zh-CN" altLang="en-US" sz="120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慈善</a:t>
            </a:r>
            <a:r>
              <a:rPr lang="zh-CN" altLang="en-US" sz="1200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项目</a:t>
            </a:r>
            <a:endParaRPr lang="zh-CN" altLang="en-US" sz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85750" indent="-285750">
              <a:lnSpc>
                <a:spcPct val="120000"/>
              </a:lnSpc>
              <a:buFont typeface="Arial" charset="0"/>
              <a:buChar char="•"/>
            </a:pPr>
            <a:r>
              <a:rPr lang="zh-CN" altLang="en-US" sz="1200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打造数字化敦煌</a:t>
            </a:r>
            <a:r>
              <a:rPr lang="zh-CN" altLang="en-US" sz="120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艺术3D网络</a:t>
            </a:r>
            <a:r>
              <a:rPr lang="zh-CN" altLang="en-US" sz="1200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博物院</a:t>
            </a:r>
            <a:endParaRPr lang="zh-CN" altLang="en-US" sz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2424548" y="5085632"/>
            <a:ext cx="4508397" cy="11264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b="1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软通</a:t>
            </a:r>
            <a:r>
              <a:rPr lang="zh-CN" altLang="en-US" sz="2000" b="1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动力</a:t>
            </a:r>
            <a:r>
              <a:rPr lang="zh-CN" altLang="en-US" sz="2000" b="1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爱心</a:t>
            </a:r>
            <a:r>
              <a:rPr lang="zh-CN" altLang="en-US" sz="2000" b="1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互助会</a:t>
            </a:r>
            <a:endParaRPr lang="en-US" altLang="zh-CN" sz="2000" b="1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截至2017年2月，软通爱心</a:t>
            </a:r>
            <a:r>
              <a:rPr lang="zh-CN" altLang="en-US" sz="1200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互助会人数共计</a:t>
            </a:r>
            <a:r>
              <a:rPr lang="zh-CN" altLang="en-US" sz="120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18172人，筹集爱心互助金共计332万余元，受理爱心资助事宜共计94例，资助的爱心</a:t>
            </a:r>
            <a:r>
              <a:rPr lang="zh-CN" altLang="en-US" sz="1200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金额</a:t>
            </a:r>
            <a:r>
              <a:rPr lang="zh-CN" altLang="en-US" sz="120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超过</a:t>
            </a:r>
            <a:r>
              <a:rPr lang="zh-CN" altLang="en-US" sz="1200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1</a:t>
            </a:r>
            <a:r>
              <a:rPr lang="zh-CN" altLang="en-US" sz="120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,236,000元</a:t>
            </a:r>
          </a:p>
        </p:txBody>
      </p:sp>
      <p:sp>
        <p:nvSpPr>
          <p:cNvPr id="92" name="Shape 756"/>
          <p:cNvSpPr>
            <a:spLocks noChangeArrowheads="1"/>
          </p:cNvSpPr>
          <p:nvPr/>
        </p:nvSpPr>
        <p:spPr bwMode="auto">
          <a:xfrm>
            <a:off x="530948" y="3571978"/>
            <a:ext cx="2266860" cy="1569656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lIns="45718" tIns="45718" rIns="45718" bIns="45718">
            <a:spAutoFit/>
          </a:bodyPr>
          <a:lstStyle/>
          <a:p>
            <a:pPr marL="363538" indent="-306388" eaLnBrk="1">
              <a:lnSpc>
                <a:spcPct val="120000"/>
              </a:lnSpc>
              <a:spcBef>
                <a:spcPts val="0"/>
              </a:spcBef>
            </a:pPr>
            <a:r>
              <a:rPr lang="zh-CN" altLang="en-US" sz="2000" b="1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希望工程</a:t>
            </a:r>
            <a:endParaRPr lang="en-US" altLang="zh-CN" sz="2000" b="1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  <a:p>
            <a:pPr marL="363538" indent="-306388" eaLnBrk="1">
              <a:lnSpc>
                <a:spcPct val="120000"/>
              </a:lnSpc>
              <a:spcBef>
                <a:spcPts val="0"/>
              </a:spcBef>
              <a:buFont typeface="Arial" charset="0"/>
              <a:buChar char="•"/>
            </a:pPr>
            <a:r>
              <a:rPr lang="zh-CN" altLang="en-US" sz="1200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  <a:sym typeface="微软雅黑" panose="020B0503020204020204" charset="-122"/>
              </a:rPr>
              <a:t>美泉</a:t>
            </a:r>
            <a:r>
              <a:rPr lang="zh-CN" altLang="en-US" sz="120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  <a:sym typeface="微软雅黑" panose="020B0503020204020204" charset="-122"/>
              </a:rPr>
              <a:t>软通动力</a:t>
            </a:r>
            <a:r>
              <a:rPr lang="zh-CN" altLang="en-US" sz="1200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  <a:sym typeface="微软雅黑" panose="020B0503020204020204" charset="-122"/>
              </a:rPr>
              <a:t>完小学</a:t>
            </a:r>
            <a:endParaRPr lang="zh-CN" altLang="en-US" sz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  <a:sym typeface="微软雅黑" panose="020B0503020204020204" charset="-122"/>
            </a:endParaRPr>
          </a:p>
          <a:p>
            <a:pPr marL="363538" indent="-306388" eaLnBrk="1">
              <a:lnSpc>
                <a:spcPct val="120000"/>
              </a:lnSpc>
              <a:spcBef>
                <a:spcPts val="0"/>
              </a:spcBef>
              <a:buFont typeface="Arial" charset="0"/>
              <a:buChar char="•"/>
            </a:pPr>
            <a:r>
              <a:rPr lang="zh-CN" altLang="en-US" sz="120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  <a:sym typeface="微软雅黑" panose="020B0503020204020204" charset="-122"/>
              </a:rPr>
              <a:t>美泉软通动力幼儿园</a:t>
            </a:r>
            <a:endParaRPr lang="en-US" altLang="zh-CN" sz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  <a:sym typeface="微软雅黑" panose="020B0503020204020204" charset="-122"/>
            </a:endParaRPr>
          </a:p>
          <a:p>
            <a:pPr marL="363538" indent="-306388" eaLnBrk="1">
              <a:lnSpc>
                <a:spcPct val="120000"/>
              </a:lnSpc>
              <a:spcBef>
                <a:spcPts val="0"/>
              </a:spcBef>
              <a:buFont typeface="Arial" charset="0"/>
              <a:buChar char="•"/>
            </a:pPr>
            <a:r>
              <a:rPr lang="zh-CN" altLang="en-US" sz="1200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  <a:sym typeface="微软雅黑" panose="020B0503020204020204" charset="-122"/>
              </a:rPr>
              <a:t>遵义敖溪小学</a:t>
            </a:r>
            <a:endParaRPr lang="zh-CN" altLang="en-US" sz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  <a:sym typeface="微软雅黑" panose="020B0503020204020204" charset="-122"/>
            </a:endParaRPr>
          </a:p>
          <a:p>
            <a:pPr marL="363538" indent="-306388" eaLnBrk="1">
              <a:lnSpc>
                <a:spcPct val="120000"/>
              </a:lnSpc>
              <a:spcBef>
                <a:spcPts val="0"/>
              </a:spcBef>
              <a:buFont typeface="Arial" charset="0"/>
              <a:buChar char="•"/>
            </a:pPr>
            <a:r>
              <a:rPr lang="zh-CN" altLang="en-US" sz="120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  <a:sym typeface="微软雅黑" panose="020B0503020204020204" charset="-122"/>
              </a:rPr>
              <a:t>墨江爱心</a:t>
            </a:r>
            <a:r>
              <a:rPr lang="zh-CN" altLang="en-US" sz="1200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  <a:sym typeface="微软雅黑" panose="020B0503020204020204" charset="-122"/>
              </a:rPr>
              <a:t>桥</a:t>
            </a:r>
            <a:endParaRPr lang="en-US" altLang="zh-CN" sz="120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  <a:sym typeface="微软雅黑" panose="020B0503020204020204" charset="-122"/>
            </a:endParaRPr>
          </a:p>
          <a:p>
            <a:pPr marL="363538" indent="-306388" eaLnBrk="1">
              <a:lnSpc>
                <a:spcPct val="120000"/>
              </a:lnSpc>
              <a:spcBef>
                <a:spcPts val="0"/>
              </a:spcBef>
              <a:buFont typeface="Arial" charset="0"/>
              <a:buChar char="•"/>
            </a:pPr>
            <a:r>
              <a:rPr lang="zh-CN" altLang="en-US" sz="120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  <a:sym typeface="微软雅黑" panose="020B0503020204020204" charset="-122"/>
              </a:rPr>
              <a:t>思源</a:t>
            </a:r>
            <a:r>
              <a:rPr lang="en-US" altLang="zh-CN" sz="120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  <a:sym typeface="微软雅黑" panose="020B0503020204020204" charset="-122"/>
              </a:rPr>
              <a:t>-</a:t>
            </a:r>
            <a:r>
              <a:rPr lang="zh-CN" altLang="en-US" sz="120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  <a:sym typeface="微软雅黑" panose="020B0503020204020204" charset="-122"/>
              </a:rPr>
              <a:t>甘泉</a:t>
            </a:r>
            <a:r>
              <a:rPr lang="zh-CN" altLang="en-US" sz="1200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  <a:sym typeface="微软雅黑" panose="020B0503020204020204" charset="-122"/>
              </a:rPr>
              <a:t>水窖</a:t>
            </a:r>
            <a:endParaRPr lang="zh-CN" altLang="zh-CN" sz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  <a:sym typeface="微软雅黑" panose="020B0503020204020204" charset="-122"/>
            </a:endParaRPr>
          </a:p>
        </p:txBody>
      </p:sp>
      <p:grpSp>
        <p:nvGrpSpPr>
          <p:cNvPr id="116" name="组 115"/>
          <p:cNvGrpSpPr/>
          <p:nvPr/>
        </p:nvGrpSpPr>
        <p:grpSpPr>
          <a:xfrm>
            <a:off x="7389627" y="3420915"/>
            <a:ext cx="4377897" cy="3087103"/>
            <a:chOff x="8206462" y="2924483"/>
            <a:chExt cx="3849798" cy="2925468"/>
          </a:xfrm>
        </p:grpSpPr>
        <p:pic>
          <p:nvPicPr>
            <p:cNvPr id="119" name="图片 118"/>
            <p:cNvPicPr>
              <a:picLocks/>
            </p:cNvPicPr>
            <p:nvPr/>
          </p:nvPicPr>
          <p:blipFill>
            <a:blip r:embed="rId4" cstate="screen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206462" y="2924485"/>
              <a:ext cx="1893208" cy="1428373"/>
            </a:xfrm>
            <a:prstGeom prst="rect">
              <a:avLst/>
            </a:prstGeom>
            <a:solidFill>
              <a:srgbClr val="FFFFFF">
                <a:alpha val="78039"/>
              </a:srgbClr>
            </a:solidFill>
            <a:ln>
              <a:noFill/>
            </a:ln>
          </p:spPr>
        </p:pic>
        <p:pic>
          <p:nvPicPr>
            <p:cNvPr id="120" name="图片 119"/>
            <p:cNvPicPr>
              <a:picLocks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163052" y="4421578"/>
              <a:ext cx="1893208" cy="1428373"/>
            </a:xfrm>
            <a:prstGeom prst="rect">
              <a:avLst/>
            </a:prstGeom>
            <a:solidFill>
              <a:srgbClr val="FFFFFF">
                <a:alpha val="78039"/>
              </a:srgbClr>
            </a:solidFill>
            <a:ln>
              <a:noFill/>
            </a:ln>
          </p:spPr>
        </p:pic>
        <p:pic>
          <p:nvPicPr>
            <p:cNvPr id="121" name="图片 120"/>
            <p:cNvPicPr>
              <a:picLocks/>
            </p:cNvPicPr>
            <p:nvPr/>
          </p:nvPicPr>
          <p:blipFill>
            <a:blip r:embed="rId7" cstate="screen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0800000">
              <a:off x="10163052" y="2924483"/>
              <a:ext cx="1893208" cy="1428375"/>
            </a:xfrm>
            <a:prstGeom prst="rect">
              <a:avLst/>
            </a:prstGeom>
            <a:solidFill>
              <a:srgbClr val="FFFFFF">
                <a:alpha val="78039"/>
              </a:srgbClr>
            </a:solidFill>
            <a:ln>
              <a:noFill/>
            </a:ln>
          </p:spPr>
        </p:pic>
        <p:pic>
          <p:nvPicPr>
            <p:cNvPr id="122" name="图片 121"/>
            <p:cNvPicPr>
              <a:picLocks/>
            </p:cNvPicPr>
            <p:nvPr/>
          </p:nvPicPr>
          <p:blipFill>
            <a:blip r:embed="rId9" cstate="screen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brigh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206462" y="4421577"/>
              <a:ext cx="1893208" cy="1428374"/>
            </a:xfrm>
            <a:prstGeom prst="rect">
              <a:avLst/>
            </a:prstGeom>
            <a:solidFill>
              <a:srgbClr val="FFFFFF">
                <a:alpha val="78039"/>
              </a:srgbClr>
            </a:solidFill>
            <a:ln>
              <a:noFill/>
            </a:ln>
          </p:spPr>
        </p:pic>
      </p:grpSp>
      <p:sp>
        <p:nvSpPr>
          <p:cNvPr id="126" name="矩形 125"/>
          <p:cNvSpPr/>
          <p:nvPr/>
        </p:nvSpPr>
        <p:spPr>
          <a:xfrm>
            <a:off x="8195862" y="1726487"/>
            <a:ext cx="3571663" cy="864000"/>
          </a:xfrm>
          <a:prstGeom prst="rect">
            <a:avLst/>
          </a:prstGeom>
          <a:solidFill>
            <a:srgbClr val="0070C0"/>
          </a:solidFill>
          <a:ln w="25400" cap="flat">
            <a:noFill/>
            <a:prstDash val="solid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sp>
        <p:nvSpPr>
          <p:cNvPr id="128" name="矩形 127"/>
          <p:cNvSpPr/>
          <p:nvPr/>
        </p:nvSpPr>
        <p:spPr>
          <a:xfrm>
            <a:off x="4390112" y="1726487"/>
            <a:ext cx="3702032" cy="864000"/>
          </a:xfrm>
          <a:prstGeom prst="rect">
            <a:avLst/>
          </a:prstGeom>
          <a:solidFill>
            <a:srgbClr val="2396CC"/>
          </a:solidFill>
          <a:ln w="25400" cap="flat">
            <a:noFill/>
            <a:prstDash val="solid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sp>
        <p:nvSpPr>
          <p:cNvPr id="129" name="矩形 128"/>
          <p:cNvSpPr/>
          <p:nvPr/>
        </p:nvSpPr>
        <p:spPr>
          <a:xfrm>
            <a:off x="418044" y="1726487"/>
            <a:ext cx="3868350" cy="864000"/>
          </a:xfrm>
          <a:prstGeom prst="rect">
            <a:avLst/>
          </a:prstGeom>
          <a:solidFill>
            <a:srgbClr val="639CCD"/>
          </a:solidFill>
          <a:ln w="25400" cap="flat">
            <a:noFill/>
            <a:prstDash val="solid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sp>
        <p:nvSpPr>
          <p:cNvPr id="130" name="Shape 763"/>
          <p:cNvSpPr>
            <a:spLocks noChangeArrowheads="1"/>
          </p:cNvSpPr>
          <p:nvPr/>
        </p:nvSpPr>
        <p:spPr bwMode="auto">
          <a:xfrm>
            <a:off x="1112244" y="1866102"/>
            <a:ext cx="2961632" cy="5847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wrap="square" lIns="45718" tIns="45718" rIns="45718" bIns="45718">
            <a:spAutoFit/>
          </a:bodyPr>
          <a:lstStyle/>
          <a:p>
            <a:pPr eaLnBrk="1"/>
            <a:r>
              <a:rPr lang="zh-CN" altLang="zh-CN" sz="1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帮助各级政府解决</a:t>
            </a:r>
            <a:r>
              <a:rPr lang="zh-CN" altLang="zh-CN" sz="16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城市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发展治理难题，推动城市可持续发展。</a:t>
            </a:r>
            <a:endParaRPr lang="zh-CN" altLang="zh-CN" sz="16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131" name="Shape 764"/>
          <p:cNvSpPr>
            <a:spLocks noChangeArrowheads="1"/>
          </p:cNvSpPr>
          <p:nvPr/>
        </p:nvSpPr>
        <p:spPr bwMode="auto">
          <a:xfrm>
            <a:off x="5210535" y="1866102"/>
            <a:ext cx="2881609" cy="5847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wrap="square" lIns="45718" tIns="45718" rIns="45718" bIns="45718">
            <a:spAutoFit/>
          </a:bodyPr>
          <a:lstStyle/>
          <a:p>
            <a:pPr eaLnBrk="1"/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提供最佳技术与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服务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，助力企业发展提升效益。</a:t>
            </a:r>
            <a:endParaRPr lang="zh-CN" altLang="zh-CN" sz="16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132" name="Shape 765"/>
          <p:cNvSpPr>
            <a:spLocks noChangeArrowheads="1"/>
          </p:cNvSpPr>
          <p:nvPr/>
        </p:nvSpPr>
        <p:spPr bwMode="auto">
          <a:xfrm>
            <a:off x="9109639" y="1866102"/>
            <a:ext cx="2634980" cy="5847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wrap="square" lIns="45718" tIns="45718" rIns="45718" bIns="45718">
            <a:spAutoFit/>
          </a:bodyPr>
          <a:lstStyle/>
          <a:p>
            <a:pPr eaLnBrk="1"/>
            <a:r>
              <a:rPr lang="zh-CN" altLang="zh-CN" sz="16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提升智慧公共服务，让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科技</a:t>
            </a:r>
            <a:r>
              <a:rPr lang="zh-CN" altLang="zh-CN" sz="16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“慧民”落地</a:t>
            </a:r>
            <a:r>
              <a:rPr lang="zh-CN" altLang="zh-CN" sz="1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。</a:t>
            </a:r>
          </a:p>
        </p:txBody>
      </p:sp>
      <p:sp>
        <p:nvSpPr>
          <p:cNvPr id="133" name="Shape 766"/>
          <p:cNvSpPr>
            <a:spLocks noChangeArrowheads="1"/>
          </p:cNvSpPr>
          <p:nvPr/>
        </p:nvSpPr>
        <p:spPr bwMode="auto">
          <a:xfrm>
            <a:off x="314326" y="1958435"/>
            <a:ext cx="910450" cy="400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wrap="square" lIns="45718" tIns="45718" rIns="45718" bIns="45718">
            <a:spAutoFit/>
          </a:bodyPr>
          <a:lstStyle/>
          <a:p>
            <a:pPr algn="ctr" eaLnBrk="1"/>
            <a:r>
              <a:rPr lang="zh-CN" altLang="zh-CN" sz="2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政府</a:t>
            </a:r>
          </a:p>
        </p:txBody>
      </p:sp>
      <p:sp>
        <p:nvSpPr>
          <p:cNvPr id="134" name="Shape 766"/>
          <p:cNvSpPr>
            <a:spLocks noChangeArrowheads="1"/>
          </p:cNvSpPr>
          <p:nvPr/>
        </p:nvSpPr>
        <p:spPr bwMode="auto">
          <a:xfrm>
            <a:off x="4416568" y="1958435"/>
            <a:ext cx="816613" cy="400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wrap="square" lIns="45718" tIns="45718" rIns="45718" bIns="45718">
            <a:spAutoFit/>
          </a:bodyPr>
          <a:lstStyle/>
          <a:p>
            <a:pPr algn="ctr" eaLnBrk="1"/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企业</a:t>
            </a:r>
            <a:endParaRPr lang="zh-CN" altLang="zh-CN" sz="20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135" name="Shape 766"/>
          <p:cNvSpPr>
            <a:spLocks noChangeArrowheads="1"/>
          </p:cNvSpPr>
          <p:nvPr/>
        </p:nvSpPr>
        <p:spPr bwMode="auto">
          <a:xfrm>
            <a:off x="8193286" y="1958435"/>
            <a:ext cx="964266" cy="400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wrap="square" lIns="45718" tIns="45718" rIns="45718" bIns="45718">
            <a:spAutoFit/>
          </a:bodyPr>
          <a:lstStyle/>
          <a:p>
            <a:pPr algn="ctr" eaLnBrk="1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百姓</a:t>
            </a:r>
            <a:endParaRPr lang="zh-CN" altLang="zh-CN" sz="20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143" name="Shape 756"/>
          <p:cNvSpPr>
            <a:spLocks noChangeArrowheads="1"/>
          </p:cNvSpPr>
          <p:nvPr/>
        </p:nvSpPr>
        <p:spPr bwMode="auto">
          <a:xfrm>
            <a:off x="418044" y="2924741"/>
            <a:ext cx="11367018" cy="4616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wrap="square" lIns="45718" tIns="45718" rIns="45718" bIns="45718">
            <a:spAutoFit/>
          </a:bodyPr>
          <a:lstStyle/>
          <a:p>
            <a:pPr algn="ctr" eaLnBrk="1">
              <a:spcBef>
                <a:spcPts val="900"/>
              </a:spcBef>
            </a:pPr>
            <a:r>
              <a:rPr lang="zh-CN" altLang="en-US" sz="2400" b="1" dirty="0" smtClean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助力公益与慈善，回馈社会</a:t>
            </a:r>
            <a:endParaRPr lang="zh-CN" altLang="zh-CN" sz="2400" b="1" dirty="0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50120324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 1"/>
          <p:cNvGrpSpPr/>
          <p:nvPr/>
        </p:nvGrpSpPr>
        <p:grpSpPr>
          <a:xfrm>
            <a:off x="431599" y="5249940"/>
            <a:ext cx="11272471" cy="1130198"/>
            <a:chOff x="876825" y="4713288"/>
            <a:chExt cx="10513488" cy="1054101"/>
          </a:xfrm>
        </p:grpSpPr>
        <p:grpSp>
          <p:nvGrpSpPr>
            <p:cNvPr id="31745" name="Group 812"/>
            <p:cNvGrpSpPr/>
            <p:nvPr/>
          </p:nvGrpSpPr>
          <p:grpSpPr bwMode="auto">
            <a:xfrm>
              <a:off x="1775881" y="4719637"/>
              <a:ext cx="725488" cy="1047752"/>
              <a:chOff x="845702" y="-2"/>
              <a:chExt cx="724211" cy="1046558"/>
            </a:xfrm>
          </p:grpSpPr>
          <p:pic>
            <p:nvPicPr>
              <p:cNvPr id="31760" name="image137.jpeg" descr="C:\Users\yanshen3\Desktop\4bac3073d6f22c2c8701b0fc.jpg"/>
              <p:cNvPicPr>
                <a:picLocks noChangeAspect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 bwMode="auto">
              <a:xfrm>
                <a:off x="845702" y="-2"/>
                <a:ext cx="724211" cy="51558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400000"/>
                    <a:headEnd/>
                    <a:tailEnd/>
                  </a14:hiddenLine>
                </a:ext>
              </a:extLst>
            </p:spPr>
          </p:pic>
          <p:pic>
            <p:nvPicPr>
              <p:cNvPr id="31761" name="image138.png"/>
              <p:cNvPicPr>
                <a:picLocks noChangeAspect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845702" y="527550"/>
                <a:ext cx="724211" cy="51900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4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31746" name="image139.jpeg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876825" y="4714875"/>
              <a:ext cx="788987" cy="10525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</p:pic>
        <p:pic>
          <p:nvPicPr>
            <p:cNvPr id="31747" name="image140.jpeg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2611438" y="4713288"/>
              <a:ext cx="1481137" cy="10445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</p:pic>
        <p:pic>
          <p:nvPicPr>
            <p:cNvPr id="31748" name="image141.jpeg" descr="2011年中国服务外包年度杰出贡献人物.JPG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4176713" y="4713288"/>
              <a:ext cx="736600" cy="10445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</p:pic>
        <p:pic>
          <p:nvPicPr>
            <p:cNvPr id="31749" name="image142.jpeg"/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4997450" y="4713288"/>
              <a:ext cx="681038" cy="10445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</p:pic>
        <p:pic>
          <p:nvPicPr>
            <p:cNvPr id="31750" name="image143.jpeg"/>
            <p:cNvPicPr>
              <a:picLocks noChangeAspect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6711950" y="4732338"/>
              <a:ext cx="939800" cy="10255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</p:pic>
        <p:pic>
          <p:nvPicPr>
            <p:cNvPr id="31751" name="image144.jpeg"/>
            <p:cNvPicPr>
              <a:picLocks noChangeAspect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 bwMode="auto">
            <a:xfrm>
              <a:off x="5764213" y="4722813"/>
              <a:ext cx="863600" cy="1035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</p:pic>
        <p:pic>
          <p:nvPicPr>
            <p:cNvPr id="31752" name="image145.jpeg" descr="年度风云人物将证书.jpg"/>
            <p:cNvPicPr>
              <a:picLocks noChangeAspect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 bwMode="auto">
            <a:xfrm>
              <a:off x="7735888" y="4732338"/>
              <a:ext cx="1047750" cy="10255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</p:pic>
        <p:pic>
          <p:nvPicPr>
            <p:cNvPr id="31753" name="image146.jpeg" descr="2.jpg"/>
            <p:cNvPicPr>
              <a:picLocks noChangeAspect="1"/>
            </p:cNvPicPr>
            <p:nvPr/>
          </p:nvPicPr>
          <p:blipFill>
            <a:blip r:embed="rId11"/>
            <a:srcRect/>
            <a:stretch>
              <a:fillRect/>
            </a:stretch>
          </p:blipFill>
          <p:spPr bwMode="auto">
            <a:xfrm>
              <a:off x="10579100" y="4732338"/>
              <a:ext cx="811213" cy="10255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</p:pic>
        <p:pic>
          <p:nvPicPr>
            <p:cNvPr id="31754" name="image147.jpeg" descr="年度风云人物将证书.jpg"/>
            <p:cNvPicPr>
              <a:picLocks noChangeAspect="1"/>
            </p:cNvPicPr>
            <p:nvPr/>
          </p:nvPicPr>
          <p:blipFill>
            <a:blip r:embed="rId12"/>
            <a:srcRect/>
            <a:stretch>
              <a:fillRect/>
            </a:stretch>
          </p:blipFill>
          <p:spPr bwMode="auto">
            <a:xfrm>
              <a:off x="8869363" y="4722813"/>
              <a:ext cx="665162" cy="1035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</p:pic>
        <p:pic>
          <p:nvPicPr>
            <p:cNvPr id="31755" name="image148.jpeg"/>
            <p:cNvPicPr>
              <a:picLocks noChangeAspect="1"/>
            </p:cNvPicPr>
            <p:nvPr/>
          </p:nvPicPr>
          <p:blipFill>
            <a:blip r:embed="rId13"/>
            <a:srcRect/>
            <a:stretch>
              <a:fillRect/>
            </a:stretch>
          </p:blipFill>
          <p:spPr bwMode="auto">
            <a:xfrm>
              <a:off x="9618663" y="4722813"/>
              <a:ext cx="874712" cy="1035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</p:pic>
      </p:grpSp>
      <p:sp>
        <p:nvSpPr>
          <p:cNvPr id="31759" name="Shape 826"/>
          <p:cNvSpPr>
            <a:spLocks noChangeArrowheads="1"/>
          </p:cNvSpPr>
          <p:nvPr/>
        </p:nvSpPr>
        <p:spPr bwMode="auto">
          <a:xfrm>
            <a:off x="2496999" y="46300"/>
            <a:ext cx="2717800" cy="4801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45718" tIns="45718" rIns="45718" bIns="45718" anchor="ctr">
            <a:spAutoFit/>
          </a:bodyPr>
          <a:lstStyle/>
          <a:p>
            <a:pPr eaLnBrk="1">
              <a:lnSpc>
                <a:spcPct val="90000"/>
              </a:lnSpc>
            </a:pPr>
            <a:r>
              <a:rPr lang="zh-CN" altLang="en-US" sz="2800" b="1" dirty="0">
                <a:solidFill>
                  <a:srgbClr val="3A6DCB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企业荣誉</a:t>
            </a:r>
            <a:endParaRPr lang="zh-CN" altLang="zh-CN" sz="2800" b="1" dirty="0">
              <a:solidFill>
                <a:srgbClr val="3A6DCB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21" name="Shape 824"/>
          <p:cNvSpPr>
            <a:spLocks noChangeArrowheads="1"/>
          </p:cNvSpPr>
          <p:nvPr/>
        </p:nvSpPr>
        <p:spPr bwMode="auto">
          <a:xfrm>
            <a:off x="431599" y="1805869"/>
            <a:ext cx="5930762" cy="30469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wrap="square" lIns="45718" tIns="45718" rIns="45718" bIns="45718">
            <a:spAutoFit/>
          </a:bodyPr>
          <a:lstStyle>
            <a:lvl1pPr marL="379730" indent="-379730">
              <a:defRPr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1pPr>
            <a:lvl2pPr>
              <a:defRPr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2pPr>
            <a:lvl3pPr>
              <a:defRPr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3pPr>
            <a:lvl4pPr>
              <a:defRPr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4pPr>
            <a:lvl5pPr>
              <a:defRPr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9pPr>
          </a:lstStyle>
          <a:p>
            <a:pPr marL="182880" indent="-182880" eaLnBrk="1">
              <a:lnSpc>
                <a:spcPct val="150000"/>
              </a:lnSpc>
              <a:spcBef>
                <a:spcPts val="0"/>
              </a:spcBef>
              <a:buClr>
                <a:srgbClr val="0070C0"/>
              </a:buClr>
              <a:buSzPct val="100000"/>
              <a:buFont typeface="Arial" panose="020B0604020202020204" pitchFamily="34" charset="0"/>
              <a:buChar char="•"/>
            </a:pPr>
            <a:r>
              <a:rPr lang="zh-CN" altLang="zh-CN" sz="1600" kern="100" spc="-30" dirty="0" smtClean="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2009-</a:t>
            </a:r>
            <a:r>
              <a:rPr lang="en-US" altLang="zh-CN" sz="1600" kern="100" spc="-30" dirty="0" smtClean="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-</a:t>
            </a:r>
            <a:r>
              <a:rPr lang="zh-CN" altLang="zh-CN" sz="1600" kern="100" spc="-30" dirty="0" smtClean="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201</a:t>
            </a:r>
            <a:r>
              <a:rPr lang="en-US" altLang="zh-CN" sz="1600" kern="100" spc="-30" dirty="0" smtClean="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7</a:t>
            </a:r>
            <a:r>
              <a:rPr lang="zh-CN" altLang="zh-CN" sz="1600" kern="100" spc="-30" dirty="0" smtClean="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 中国软件业务收入前百家企业（工信部）</a:t>
            </a:r>
            <a:endParaRPr lang="en-US" altLang="zh-CN" sz="1600" kern="100" spc="-30" dirty="0" smtClean="0">
              <a:solidFill>
                <a:srgbClr val="40404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  <a:p>
            <a:pPr marL="182880" indent="-182880" eaLnBrk="1">
              <a:lnSpc>
                <a:spcPct val="150000"/>
              </a:lnSpc>
              <a:spcBef>
                <a:spcPts val="0"/>
              </a:spcBef>
              <a:buClr>
                <a:srgbClr val="0070C0"/>
              </a:buClr>
              <a:buSzPct val="100000"/>
              <a:buFont typeface="Arial" panose="020B0604020202020204" pitchFamily="34" charset="0"/>
              <a:buChar char="•"/>
            </a:pPr>
            <a:r>
              <a:rPr lang="zh-CN" altLang="zh-CN" sz="1600" kern="100" spc="-30" dirty="0" smtClean="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2009-</a:t>
            </a:r>
            <a:r>
              <a:rPr lang="en-US" altLang="zh-CN" sz="1600" kern="100" spc="-30" dirty="0" smtClean="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-</a:t>
            </a:r>
            <a:r>
              <a:rPr lang="zh-CN" altLang="zh-CN" sz="1600" kern="100" spc="-30" dirty="0" smtClean="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201</a:t>
            </a:r>
            <a:r>
              <a:rPr lang="en-US" altLang="zh-CN" sz="1600" kern="100" spc="-30" dirty="0" smtClean="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6</a:t>
            </a:r>
            <a:r>
              <a:rPr lang="zh-CN" altLang="zh-CN" sz="1600" kern="100" spc="-30" dirty="0" smtClean="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 中国软件服务外包十大领军企业（商务部）</a:t>
            </a:r>
          </a:p>
          <a:p>
            <a:pPr marL="182880" indent="-182880" eaLnBrk="1">
              <a:lnSpc>
                <a:spcPct val="150000"/>
              </a:lnSpc>
              <a:spcBef>
                <a:spcPts val="0"/>
              </a:spcBef>
              <a:buClr>
                <a:srgbClr val="0070C0"/>
              </a:buClr>
              <a:buSzPct val="100000"/>
              <a:buFont typeface="Arial" panose="020B0604020202020204" pitchFamily="34" charset="0"/>
              <a:buChar char="•"/>
            </a:pPr>
            <a:r>
              <a:rPr lang="zh-CN" altLang="zh-CN" sz="1600" kern="100" spc="-30" dirty="0" smtClean="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2013-</a:t>
            </a:r>
            <a:r>
              <a:rPr lang="en-US" altLang="zh-CN" sz="1600" kern="100" spc="-30" dirty="0" smtClean="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-</a:t>
            </a:r>
            <a:r>
              <a:rPr lang="zh-CN" altLang="zh-CN" sz="1600" kern="100" spc="-30" dirty="0" smtClean="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2016 </a:t>
            </a:r>
            <a:r>
              <a:rPr lang="zh-CN" altLang="zh-CN" sz="1600" kern="100" spc="-30" dirty="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中国软件和信息业服务突出贡献</a:t>
            </a:r>
          </a:p>
          <a:p>
            <a:pPr marL="182880" indent="-182880" eaLnBrk="1">
              <a:lnSpc>
                <a:spcPct val="150000"/>
              </a:lnSpc>
              <a:spcBef>
                <a:spcPts val="0"/>
              </a:spcBef>
              <a:buClr>
                <a:srgbClr val="0070C0"/>
              </a:buClr>
              <a:buSzPct val="100000"/>
              <a:buFont typeface="Arial" panose="020B0604020202020204" pitchFamily="34" charset="0"/>
              <a:buChar char="•"/>
            </a:pPr>
            <a:r>
              <a:rPr lang="zh-CN" altLang="zh-CN" sz="1600" kern="100" spc="-30" dirty="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2013</a:t>
            </a:r>
            <a:r>
              <a:rPr lang="zh-CN" altLang="zh-CN" sz="1600" kern="100" spc="-30" dirty="0" smtClean="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-</a:t>
            </a:r>
            <a:r>
              <a:rPr lang="en-US" altLang="zh-CN" sz="1600" kern="100" spc="-30" dirty="0" smtClean="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-</a:t>
            </a:r>
            <a:r>
              <a:rPr lang="zh-CN" altLang="zh-CN" sz="1600" kern="100" spc="-30" dirty="0" smtClean="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201</a:t>
            </a:r>
            <a:r>
              <a:rPr lang="en-US" altLang="zh-CN" sz="1600" kern="100" spc="-30" dirty="0" smtClean="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6</a:t>
            </a:r>
            <a:r>
              <a:rPr lang="zh-CN" altLang="zh-CN" sz="1600" kern="100" spc="-30" dirty="0" smtClean="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 </a:t>
            </a:r>
            <a:r>
              <a:rPr lang="zh-CN" altLang="zh-CN" sz="1600" kern="100" spc="-30" dirty="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年度中国智慧城市最佳解决方案奖</a:t>
            </a:r>
          </a:p>
          <a:p>
            <a:pPr marL="182880" indent="-182880" eaLnBrk="1">
              <a:lnSpc>
                <a:spcPct val="150000"/>
              </a:lnSpc>
              <a:spcBef>
                <a:spcPts val="0"/>
              </a:spcBef>
              <a:buClr>
                <a:srgbClr val="0070C0"/>
              </a:buClr>
              <a:buSzPct val="100000"/>
              <a:buFont typeface="Arial" panose="020B0604020202020204" pitchFamily="34" charset="0"/>
              <a:buChar char="•"/>
            </a:pPr>
            <a:r>
              <a:rPr lang="zh-CN" altLang="zh-CN" sz="1600" kern="100" spc="-30" dirty="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2010</a:t>
            </a:r>
            <a:r>
              <a:rPr lang="zh-CN" altLang="zh-CN" sz="1600" kern="100" spc="-30" dirty="0" smtClean="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-</a:t>
            </a:r>
            <a:r>
              <a:rPr lang="en-US" altLang="zh-CN" sz="1600" kern="100" spc="-30" dirty="0" smtClean="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-</a:t>
            </a:r>
            <a:r>
              <a:rPr lang="zh-CN" altLang="zh-CN" sz="1600" kern="100" spc="-30" dirty="0" smtClean="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201</a:t>
            </a:r>
            <a:r>
              <a:rPr lang="en-US" altLang="zh-CN" sz="1600" kern="100" spc="-30" dirty="0" smtClean="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6</a:t>
            </a:r>
            <a:r>
              <a:rPr lang="zh-CN" altLang="zh-CN" sz="1600" kern="100" spc="-30" dirty="0" smtClean="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 </a:t>
            </a:r>
            <a:r>
              <a:rPr lang="zh-CN" altLang="zh-CN" sz="1600" kern="100" spc="-30" dirty="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中国最佳雇主企业（国际人力资源管理协会）</a:t>
            </a:r>
          </a:p>
          <a:p>
            <a:pPr marL="182880" indent="-182880" eaLnBrk="1">
              <a:lnSpc>
                <a:spcPct val="150000"/>
              </a:lnSpc>
              <a:spcBef>
                <a:spcPts val="0"/>
              </a:spcBef>
              <a:buClr>
                <a:srgbClr val="0070C0"/>
              </a:buClr>
              <a:buSzPct val="100000"/>
              <a:buFont typeface="Arial" panose="020B0604020202020204" pitchFamily="34" charset="0"/>
              <a:buChar char="•"/>
            </a:pPr>
            <a:r>
              <a:rPr lang="zh-CN" altLang="zh-CN" sz="1600" kern="100" spc="-30" dirty="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2010</a:t>
            </a:r>
            <a:r>
              <a:rPr lang="zh-CN" altLang="zh-CN" sz="1600" kern="100" spc="-30" dirty="0" smtClean="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-</a:t>
            </a:r>
            <a:r>
              <a:rPr lang="en-US" altLang="zh-CN" sz="1600" kern="100" spc="-30" dirty="0" smtClean="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-</a:t>
            </a:r>
            <a:r>
              <a:rPr lang="zh-CN" altLang="zh-CN" sz="1600" kern="100" spc="-30" dirty="0" smtClean="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2016 </a:t>
            </a:r>
            <a:r>
              <a:rPr lang="zh-CN" altLang="zh-CN" sz="1600" kern="100" spc="-30" dirty="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IAOP五届 Global Outsourcing 100 list Leader Size </a:t>
            </a:r>
            <a:r>
              <a:rPr lang="zh-CN" altLang="zh-CN" sz="1600" kern="100" spc="-30" dirty="0" smtClean="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Group</a:t>
            </a:r>
            <a:endParaRPr lang="en-US" altLang="zh-CN" sz="1600" kern="100" spc="-30" dirty="0" smtClean="0">
              <a:solidFill>
                <a:srgbClr val="40404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  <a:p>
            <a:pPr marL="182880" indent="-182880" eaLnBrk="1">
              <a:lnSpc>
                <a:spcPct val="150000"/>
              </a:lnSpc>
              <a:spcBef>
                <a:spcPts val="0"/>
              </a:spcBef>
              <a:buClr>
                <a:srgbClr val="0070C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altLang="zh-CN" sz="1600" kern="100" spc="-30" dirty="0" smtClean="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2014--2016 </a:t>
            </a:r>
            <a:r>
              <a:rPr lang="zh-CN" altLang="en-US" sz="1600" kern="100" spc="-30" dirty="0" smtClean="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中国智慧城市创新方案奖（国家信息中心 、</a:t>
            </a:r>
            <a:r>
              <a:rPr lang="en-US" altLang="zh-CN" sz="1600" kern="100" spc="-30" dirty="0" smtClean="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IDG</a:t>
            </a:r>
            <a:r>
              <a:rPr lang="zh-CN" altLang="en-US" sz="1600" kern="100" spc="-30" dirty="0" smtClean="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）</a:t>
            </a:r>
          </a:p>
        </p:txBody>
      </p:sp>
      <p:sp>
        <p:nvSpPr>
          <p:cNvPr id="19" name="Shape 808"/>
          <p:cNvSpPr>
            <a:spLocks noChangeArrowheads="1"/>
          </p:cNvSpPr>
          <p:nvPr/>
        </p:nvSpPr>
        <p:spPr bwMode="auto">
          <a:xfrm>
            <a:off x="431599" y="1156366"/>
            <a:ext cx="4876512" cy="369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wrap="square" lIns="45718" tIns="45718" rIns="45718" bIns="45718" anchor="ctr">
            <a:spAutoFit/>
          </a:bodyPr>
          <a:lstStyle/>
          <a:p>
            <a:pPr eaLnBrk="1">
              <a:lnSpc>
                <a:spcPct val="9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凭借雄厚实力，企业持续荣获：</a:t>
            </a:r>
            <a:endParaRPr lang="zh-CN" altLang="zh-CN" sz="2000" b="1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22" name="Shape 808"/>
          <p:cNvSpPr>
            <a:spLocks noChangeArrowheads="1"/>
          </p:cNvSpPr>
          <p:nvPr/>
        </p:nvSpPr>
        <p:spPr bwMode="auto">
          <a:xfrm>
            <a:off x="6507163" y="1156366"/>
            <a:ext cx="5664400" cy="369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wrap="square" lIns="45718" tIns="45718" rIns="45718" bIns="45718" anchor="ctr">
            <a:spAutoFit/>
          </a:bodyPr>
          <a:lstStyle/>
          <a:p>
            <a:pPr eaLnBrk="1">
              <a:lnSpc>
                <a:spcPct val="9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依托突出市场表现，企业近年还特别荣获：</a:t>
            </a:r>
            <a:endParaRPr lang="zh-CN" altLang="zh-CN" sz="2000" b="1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6390526" y="1805865"/>
            <a:ext cx="5454479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0"/>
              </a:spcBef>
              <a:buFont typeface="Arial" charset="0"/>
              <a:buChar char="•"/>
            </a:pPr>
            <a:r>
              <a:rPr lang="zh-CN" altLang="en-US" sz="1600" kern="100" spc="-30" dirty="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2017云帆奖——云计算优秀解决方案/产品（工信部）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buFont typeface="Arial" charset="0"/>
              <a:buChar char="•"/>
            </a:pPr>
            <a:r>
              <a:rPr lang="zh-CN" altLang="en-US" sz="1600" kern="100" spc="-30" dirty="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2016 中国领军智慧城市厂商（国家信息中心 、IDG）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buFont typeface="Arial" charset="0"/>
              <a:buChar char="•"/>
            </a:pPr>
            <a:r>
              <a:rPr lang="zh-CN" altLang="en-US" sz="1600" kern="100" spc="-30" dirty="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2016年度中国服务外包领军企业奖（IDC、Gartner联合颁发）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buFont typeface="Arial" charset="0"/>
              <a:buChar char="•"/>
            </a:pPr>
            <a:r>
              <a:rPr lang="zh-CN" altLang="en-US" sz="1600" kern="100" spc="-30" dirty="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2016 中国大数据企业50强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buFont typeface="Arial" charset="0"/>
              <a:buChar char="•"/>
            </a:pPr>
            <a:r>
              <a:rPr lang="zh-CN" altLang="en-US" sz="1600" kern="100" spc="-30" dirty="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2015 全球最佳服务外包供应商——ITO中国二十强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buFont typeface="Arial" charset="0"/>
              <a:buChar char="•"/>
            </a:pPr>
            <a:r>
              <a:rPr lang="zh-CN" altLang="en-US" sz="1600" kern="100" spc="-30" dirty="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2015 中国软件企业综合竞争力30强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buFont typeface="Arial" charset="0"/>
              <a:buChar char="•"/>
            </a:pPr>
            <a:r>
              <a:rPr lang="zh-CN" altLang="en-US" sz="1600" kern="100" spc="-30" dirty="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2015  获得信息系统集成及服务一级资质</a:t>
            </a:r>
          </a:p>
        </p:txBody>
      </p:sp>
    </p:spTree>
    <p:extLst>
      <p:ext uri="{BB962C8B-B14F-4D97-AF65-F5344CB8AC3E}">
        <p14:creationId xmlns:p14="http://schemas.microsoft.com/office/powerpoint/2010/main" val="3413605347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2" name="Shape 208"/>
          <p:cNvSpPr>
            <a:spLocks noChangeArrowheads="1"/>
          </p:cNvSpPr>
          <p:nvPr/>
        </p:nvSpPr>
        <p:spPr bwMode="auto">
          <a:xfrm>
            <a:off x="2395538" y="59974"/>
            <a:ext cx="2779712" cy="4801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45718" tIns="45718" rIns="45718" bIns="45718" anchor="ctr">
            <a:spAutoFit/>
          </a:bodyPr>
          <a:lstStyle/>
          <a:p>
            <a:pPr eaLnBrk="1">
              <a:lnSpc>
                <a:spcPct val="90000"/>
              </a:lnSpc>
            </a:pPr>
            <a:r>
              <a:rPr lang="zh-CN" altLang="en-US" sz="2800" b="1" dirty="0" smtClean="0">
                <a:solidFill>
                  <a:srgbClr val="3A6DCB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企业概况</a:t>
            </a:r>
            <a:endParaRPr lang="zh-CN" altLang="zh-CN" sz="2800" b="1" dirty="0">
              <a:solidFill>
                <a:srgbClr val="3A6DCB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</p:txBody>
      </p:sp>
      <p:pic>
        <p:nvPicPr>
          <p:cNvPr id="6" name="总部大楼.png"/>
          <p:cNvPicPr>
            <a:picLocks noChangeAspect="1"/>
          </p:cNvPicPr>
          <p:nvPr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-1181528" y="3638158"/>
            <a:ext cx="8138745" cy="32198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sp>
        <p:nvSpPr>
          <p:cNvPr id="7" name="Shape 206"/>
          <p:cNvSpPr>
            <a:spLocks noChangeArrowheads="1"/>
          </p:cNvSpPr>
          <p:nvPr/>
        </p:nvSpPr>
        <p:spPr bwMode="auto">
          <a:xfrm>
            <a:off x="636608" y="1133070"/>
            <a:ext cx="11075932" cy="5355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wrap="square" lIns="45718" tIns="45718" rIns="45718" bIns="45718">
            <a:spAutoFit/>
          </a:bodyPr>
          <a:lstStyle/>
          <a:p>
            <a:pPr eaLnBrk="1">
              <a:lnSpc>
                <a:spcPct val="120000"/>
              </a:lnSpc>
            </a:pPr>
            <a:r>
              <a:rPr lang="zh-CN" altLang="zh-CN" sz="2400" b="1" dirty="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软通动力信息技术（集团）</a:t>
            </a:r>
            <a:r>
              <a:rPr lang="zh-CN" altLang="zh-CN" sz="2400" b="1" dirty="0" smtClean="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有限公司是中国领先的创新型软件及信息技术服务商</a:t>
            </a:r>
            <a:endParaRPr lang="zh-CN" altLang="zh-CN" sz="2400" b="1" dirty="0">
              <a:solidFill>
                <a:srgbClr val="40404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8" name="Shape 207"/>
          <p:cNvSpPr>
            <a:spLocks noChangeArrowheads="1"/>
          </p:cNvSpPr>
          <p:nvPr/>
        </p:nvSpPr>
        <p:spPr bwMode="auto">
          <a:xfrm>
            <a:off x="4499729" y="2147558"/>
            <a:ext cx="7212811" cy="286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wrap="square" lIns="45718" tIns="45718" rIns="45718" bIns="45718">
            <a:spAutoFit/>
          </a:bodyPr>
          <a:lstStyle>
            <a:lvl1pPr marL="342900" indent="-342900">
              <a:defRPr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1pPr>
            <a:lvl2pPr>
              <a:defRPr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2pPr>
            <a:lvl3pPr>
              <a:defRPr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3pPr>
            <a:lvl4pPr>
              <a:defRPr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4pPr>
            <a:lvl5pPr>
              <a:defRPr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9pPr>
          </a:lstStyle>
          <a:p>
            <a:pPr marL="223838" indent="-223838" ea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zh-CN" sz="2400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2001</a:t>
            </a:r>
            <a:r>
              <a:rPr lang="zh-CN" altLang="zh-CN" sz="2000" dirty="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年成立，总部设于北京，立足中国，服务全球</a:t>
            </a:r>
          </a:p>
          <a:p>
            <a:pPr marL="223838" indent="-223838" ea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 smtClean="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近</a:t>
            </a:r>
            <a:r>
              <a:rPr lang="en-US" altLang="zh-CN" sz="2000" dirty="0" smtClean="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140</a:t>
            </a:r>
            <a:r>
              <a:rPr lang="zh-CN" altLang="zh-CN" sz="2000" dirty="0" smtClean="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个</a:t>
            </a:r>
            <a:r>
              <a:rPr lang="zh-CN" altLang="zh-CN" sz="2000" dirty="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分支机构，</a:t>
            </a:r>
            <a:r>
              <a:rPr lang="zh-CN" altLang="zh-CN" sz="2400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33</a:t>
            </a:r>
            <a:r>
              <a:rPr lang="zh-CN" altLang="zh-CN" sz="2000" dirty="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个全球交付中心，分布在 </a:t>
            </a:r>
            <a:r>
              <a:rPr lang="zh-CN" altLang="zh-CN" sz="2400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61</a:t>
            </a:r>
            <a:r>
              <a:rPr lang="zh-CN" altLang="zh-CN" sz="2000" dirty="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个城市</a:t>
            </a:r>
          </a:p>
          <a:p>
            <a:pPr marL="223838" indent="-223838" ea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zh-CN" sz="2400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1000+</a:t>
            </a:r>
            <a:r>
              <a:rPr lang="zh-CN" altLang="zh-CN" sz="2000" dirty="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家中国和海外企业客户，覆盖</a:t>
            </a:r>
            <a:r>
              <a:rPr lang="zh-CN" altLang="zh-CN" sz="2400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10+</a:t>
            </a:r>
            <a:r>
              <a:rPr lang="zh-CN" altLang="zh-CN" sz="2000" dirty="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个重要行业和业务领域，其中全球500强企业客户</a:t>
            </a:r>
            <a:r>
              <a:rPr lang="zh-CN" altLang="zh-CN" sz="2400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90+</a:t>
            </a:r>
            <a:r>
              <a:rPr lang="zh-CN" altLang="zh-CN" sz="2000" dirty="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家</a:t>
            </a:r>
          </a:p>
          <a:p>
            <a:pPr marL="223838" indent="-223838" eaLnBrk="1">
              <a:lnSpc>
                <a:spcPct val="150000"/>
              </a:lnSpc>
              <a:buClr>
                <a:srgbClr val="0070C0"/>
              </a:buClr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近</a:t>
            </a:r>
            <a:r>
              <a:rPr lang="en-US" altLang="zh-CN" sz="2400" b="1" dirty="0" smtClean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40000</a:t>
            </a:r>
            <a:r>
              <a:rPr lang="zh-CN" altLang="zh-CN" sz="2000" dirty="0" smtClean="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名</a:t>
            </a:r>
            <a:r>
              <a:rPr lang="zh-CN" altLang="zh-CN" sz="2000" dirty="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员工遍布海内外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5" name="Shape 20"/>
          <p:cNvSpPr>
            <a:spLocks noChangeArrowheads="1"/>
          </p:cNvSpPr>
          <p:nvPr/>
        </p:nvSpPr>
        <p:spPr bwMode="auto">
          <a:xfrm>
            <a:off x="8281988" y="6521450"/>
            <a:ext cx="4699000" cy="217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eaLnBrk="1"/>
            <a:r>
              <a:rPr lang="en-US" altLang="zh-CN" sz="800">
                <a:solidFill>
                  <a:srgbClr val="A6A6A6"/>
                </a:solidFill>
                <a:latin typeface="微软雅黑" charset="-122"/>
                <a:ea typeface="微软雅黑" charset="-122"/>
                <a:cs typeface="微软雅黑" charset="-122"/>
                <a:sym typeface="微软雅黑" charset="-122"/>
              </a:rPr>
              <a:t>©2017 </a:t>
            </a:r>
            <a:r>
              <a:rPr lang="zh-CN" altLang="en-US" sz="800">
                <a:solidFill>
                  <a:srgbClr val="A6A6A6"/>
                </a:solidFill>
                <a:latin typeface="微软雅黑" charset="-122"/>
                <a:ea typeface="微软雅黑" charset="-122"/>
                <a:cs typeface="微软雅黑" charset="-122"/>
                <a:sym typeface="微软雅黑" charset="-122"/>
              </a:rPr>
              <a:t>本文档版权归软通动力信息技术（集团）有限公司所有，并保留所有权利。</a:t>
            </a:r>
            <a:endParaRPr lang="zh-CN" altLang="zh-CN" sz="800">
              <a:solidFill>
                <a:srgbClr val="A6A6A6"/>
              </a:solidFill>
              <a:latin typeface="微软雅黑" charset="-122"/>
              <a:ea typeface="微软雅黑" charset="-122"/>
              <a:cs typeface="微软雅黑" charset="-122"/>
              <a:sym typeface="微软雅黑" charset="-122"/>
            </a:endParaRPr>
          </a:p>
        </p:txBody>
      </p:sp>
      <p:pic>
        <p:nvPicPr>
          <p:cNvPr id="8" name="293277773_huge.jpg"/>
          <p:cNvPicPr>
            <a:picLocks noChangeAspect="1"/>
          </p:cNvPicPr>
          <p:nvPr/>
        </p:nvPicPr>
        <p:blipFill rotWithShape="1">
          <a:blip r:embed="rId2" cstate="email"/>
          <a:srcRect t="23371" b="24944"/>
          <a:stretch/>
        </p:blipFill>
        <p:spPr bwMode="auto">
          <a:xfrm>
            <a:off x="-12700" y="1693220"/>
            <a:ext cx="12217400" cy="35445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sp>
        <p:nvSpPr>
          <p:cNvPr id="9" name="Shape 829"/>
          <p:cNvSpPr>
            <a:spLocks noChangeArrowheads="1"/>
          </p:cNvSpPr>
          <p:nvPr/>
        </p:nvSpPr>
        <p:spPr bwMode="auto">
          <a:xfrm>
            <a:off x="7004395" y="3101537"/>
            <a:ext cx="1506308" cy="840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wrap="square" lIns="45718" tIns="45718" rIns="45718" bIns="45718" anchor="b">
            <a:spAutoFit/>
          </a:bodyPr>
          <a:lstStyle>
            <a:lvl1pPr defTabSz="912495">
              <a:defRPr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1pPr>
            <a:lvl2pPr defTabSz="912495">
              <a:defRPr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2pPr>
            <a:lvl3pPr defTabSz="912495">
              <a:defRPr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3pPr>
            <a:lvl4pPr defTabSz="912495">
              <a:defRPr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4pPr>
            <a:lvl5pPr defTabSz="912495">
              <a:defRPr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5pPr>
            <a:lvl6pPr marL="457200" defTabSz="9124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6pPr>
            <a:lvl7pPr marL="914400" defTabSz="9124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7pPr>
            <a:lvl8pPr marL="1371600" defTabSz="9124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8pPr>
            <a:lvl9pPr marL="1828800" defTabSz="9124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9pPr>
          </a:lstStyle>
          <a:p>
            <a:pPr eaLnBrk="1">
              <a:lnSpc>
                <a:spcPct val="90000"/>
              </a:lnSpc>
            </a:pPr>
            <a:r>
              <a:rPr lang="zh-CN" altLang="en-US" sz="5400" b="1" dirty="0" smtClean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谢谢</a:t>
            </a:r>
            <a:endParaRPr lang="zh-CN" altLang="zh-CN" sz="5400" b="1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</p:txBody>
      </p:sp>
      <p:pic>
        <p:nvPicPr>
          <p:cNvPr id="10" name="image150.jpe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286991" y="2708275"/>
            <a:ext cx="1443037" cy="144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sp>
        <p:nvSpPr>
          <p:cNvPr id="11" name="Shape 831"/>
          <p:cNvSpPr>
            <a:spLocks noChangeShapeType="1"/>
          </p:cNvSpPr>
          <p:nvPr/>
        </p:nvSpPr>
        <p:spPr bwMode="auto">
          <a:xfrm>
            <a:off x="8837865" y="2708275"/>
            <a:ext cx="0" cy="1441450"/>
          </a:xfrm>
          <a:prstGeom prst="line">
            <a:avLst/>
          </a:prstGeom>
          <a:noFill/>
          <a:ln w="6350">
            <a:solidFill>
              <a:srgbClr val="FFFFFF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45718" tIns="45718" rIns="45718" bIns="45718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062758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 cstate="email"/>
          <a:srcRect/>
          <a:stretch>
            <a:fillRect/>
          </a:stretch>
        </p:blipFill>
        <p:spPr>
          <a:xfrm>
            <a:off x="0" y="928111"/>
            <a:ext cx="12191999" cy="3488446"/>
          </a:xfrm>
          <a:prstGeom prst="rect">
            <a:avLst/>
          </a:prstGeom>
        </p:spPr>
      </p:pic>
      <p:sp>
        <p:nvSpPr>
          <p:cNvPr id="13313" name="Shape 212"/>
          <p:cNvSpPr>
            <a:spLocks noChangeArrowheads="1"/>
          </p:cNvSpPr>
          <p:nvPr/>
        </p:nvSpPr>
        <p:spPr bwMode="auto">
          <a:xfrm>
            <a:off x="4779306" y="4497569"/>
            <a:ext cx="3102470" cy="6463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wrap="square" lIns="45718" tIns="45718" rIns="45718" bIns="45718">
            <a:spAutoFit/>
          </a:bodyPr>
          <a:lstStyle/>
          <a:p>
            <a:pPr eaLnBrk="1"/>
            <a:r>
              <a:rPr lang="zh-CN" altLang="zh-CN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实现每年50%以上增长</a:t>
            </a:r>
          </a:p>
          <a:p>
            <a:pPr eaLnBrk="1"/>
            <a:r>
              <a:rPr lang="zh-CN" altLang="zh-CN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员工达到22000人</a:t>
            </a:r>
          </a:p>
        </p:txBody>
      </p:sp>
      <p:sp>
        <p:nvSpPr>
          <p:cNvPr id="13314" name="Shape 213"/>
          <p:cNvSpPr>
            <a:spLocks noChangeArrowheads="1"/>
          </p:cNvSpPr>
          <p:nvPr/>
        </p:nvSpPr>
        <p:spPr bwMode="auto">
          <a:xfrm>
            <a:off x="7959050" y="4497569"/>
            <a:ext cx="2722803" cy="6463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wrap="square" lIns="45718" tIns="45718" rIns="45718" bIns="45718">
            <a:spAutoFit/>
          </a:bodyPr>
          <a:lstStyle/>
          <a:p>
            <a:pPr eaLnBrk="1"/>
            <a:r>
              <a:rPr lang="zh-CN" altLang="zh-CN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保持每年30%以上增长</a:t>
            </a:r>
          </a:p>
          <a:p>
            <a:pPr eaLnBrk="1"/>
            <a:r>
              <a:rPr lang="zh-CN" altLang="zh-CN" b="1" dirty="0" smtClean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员工</a:t>
            </a:r>
            <a:r>
              <a:rPr lang="zh-CN" altLang="en-US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近</a:t>
            </a:r>
            <a:r>
              <a:rPr lang="en-US" altLang="zh-CN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40000</a:t>
            </a:r>
            <a:r>
              <a:rPr lang="zh-CN" altLang="zh-CN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人</a:t>
            </a:r>
          </a:p>
        </p:txBody>
      </p:sp>
      <p:sp>
        <p:nvSpPr>
          <p:cNvPr id="13315" name="Shape 214"/>
          <p:cNvSpPr>
            <a:spLocks noChangeArrowheads="1"/>
          </p:cNvSpPr>
          <p:nvPr/>
        </p:nvSpPr>
        <p:spPr bwMode="auto">
          <a:xfrm>
            <a:off x="4779306" y="5163680"/>
            <a:ext cx="2101180" cy="661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45718" tIns="45718" rIns="45718" bIns="45718" anchor="t"/>
          <a:lstStyle>
            <a:lvl1pPr marL="109855" indent="-109855">
              <a:defRPr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1pPr>
            <a:lvl2pPr>
              <a:defRPr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2pPr>
            <a:lvl3pPr>
              <a:defRPr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3pPr>
            <a:lvl4pPr>
              <a:defRPr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4pPr>
            <a:lvl5pPr>
              <a:defRPr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9pPr>
          </a:lstStyle>
          <a:p>
            <a:pPr eaLnBrk="1">
              <a:lnSpc>
                <a:spcPct val="120000"/>
              </a:lnSpc>
              <a:buSzPct val="100000"/>
              <a:buFontTx/>
              <a:buChar char="•"/>
            </a:pPr>
            <a:r>
              <a:rPr lang="zh-CN" altLang="zh-CN" sz="1400" dirty="0">
                <a:solidFill>
                  <a:srgbClr val="535353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成功在纽交所上市</a:t>
            </a:r>
          </a:p>
          <a:p>
            <a:pPr eaLnBrk="1">
              <a:lnSpc>
                <a:spcPct val="120000"/>
              </a:lnSpc>
              <a:buSzPct val="100000"/>
              <a:buFontTx/>
              <a:buChar char="•"/>
            </a:pPr>
            <a:r>
              <a:rPr lang="zh-CN" altLang="zh-CN" sz="1400" dirty="0">
                <a:solidFill>
                  <a:srgbClr val="535353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加速布局全球市场</a:t>
            </a:r>
          </a:p>
          <a:p>
            <a:pPr eaLnBrk="1">
              <a:lnSpc>
                <a:spcPct val="120000"/>
              </a:lnSpc>
              <a:buSzPct val="100000"/>
              <a:buFontTx/>
              <a:buChar char="•"/>
            </a:pPr>
            <a:r>
              <a:rPr lang="zh-CN" altLang="zh-CN" sz="1400" dirty="0">
                <a:solidFill>
                  <a:srgbClr val="535353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前瞻性布局云计算、大数据等前沿技术</a:t>
            </a:r>
          </a:p>
        </p:txBody>
      </p:sp>
      <p:sp>
        <p:nvSpPr>
          <p:cNvPr id="13316" name="Shape 215"/>
          <p:cNvSpPr>
            <a:spLocks noChangeArrowheads="1"/>
          </p:cNvSpPr>
          <p:nvPr/>
        </p:nvSpPr>
        <p:spPr bwMode="auto">
          <a:xfrm>
            <a:off x="1414713" y="4489877"/>
            <a:ext cx="2328247" cy="6463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wrap="square" lIns="45718" tIns="45718" rIns="45718" bIns="45718">
            <a:spAutoFit/>
          </a:bodyPr>
          <a:lstStyle/>
          <a:p>
            <a:pPr eaLnBrk="1"/>
            <a:r>
              <a:rPr lang="zh-CN" altLang="zh-CN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实现每年100%增长</a:t>
            </a:r>
          </a:p>
          <a:p>
            <a:pPr eaLnBrk="1"/>
            <a:r>
              <a:rPr lang="zh-CN" altLang="zh-CN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员工达到2100人</a:t>
            </a:r>
          </a:p>
        </p:txBody>
      </p:sp>
      <p:sp>
        <p:nvSpPr>
          <p:cNvPr id="13317" name="Shape 216"/>
          <p:cNvSpPr>
            <a:spLocks noChangeArrowheads="1"/>
          </p:cNvSpPr>
          <p:nvPr/>
        </p:nvSpPr>
        <p:spPr bwMode="auto">
          <a:xfrm>
            <a:off x="1414712" y="5163679"/>
            <a:ext cx="2286030" cy="661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45718" tIns="45718" rIns="45718" bIns="45718" anchor="t"/>
          <a:lstStyle>
            <a:lvl1pPr marL="109855" indent="-109855">
              <a:defRPr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1pPr>
            <a:lvl2pPr>
              <a:defRPr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2pPr>
            <a:lvl3pPr>
              <a:defRPr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3pPr>
            <a:lvl4pPr>
              <a:defRPr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4pPr>
            <a:lvl5pPr>
              <a:defRPr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9pPr>
          </a:lstStyle>
          <a:p>
            <a:pPr eaLnBrk="1">
              <a:lnSpc>
                <a:spcPct val="120000"/>
              </a:lnSpc>
              <a:buSzPct val="100000"/>
              <a:buFontTx/>
              <a:buChar char="•"/>
            </a:pPr>
            <a:r>
              <a:rPr lang="zh-CN" altLang="zh-CN" sz="1400" dirty="0">
                <a:solidFill>
                  <a:srgbClr val="535353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奠定技术优势</a:t>
            </a:r>
          </a:p>
          <a:p>
            <a:pPr eaLnBrk="1">
              <a:lnSpc>
                <a:spcPct val="120000"/>
              </a:lnSpc>
              <a:buSzPct val="100000"/>
              <a:buFontTx/>
              <a:buChar char="•"/>
            </a:pPr>
            <a:r>
              <a:rPr lang="zh-CN" altLang="zh-CN" sz="1400" dirty="0">
                <a:solidFill>
                  <a:srgbClr val="535353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金融行业突围</a:t>
            </a:r>
          </a:p>
          <a:p>
            <a:pPr eaLnBrk="1">
              <a:lnSpc>
                <a:spcPct val="120000"/>
              </a:lnSpc>
              <a:buSzPct val="100000"/>
              <a:buFontTx/>
              <a:buChar char="•"/>
            </a:pPr>
            <a:r>
              <a:rPr lang="zh-CN" altLang="en-US" sz="1400" dirty="0" smtClean="0">
                <a:solidFill>
                  <a:srgbClr val="535353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确立解决方案</a:t>
            </a:r>
            <a:r>
              <a:rPr lang="en-US" altLang="zh-CN" sz="1400" dirty="0" smtClean="0">
                <a:solidFill>
                  <a:srgbClr val="535353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+</a:t>
            </a:r>
            <a:r>
              <a:rPr lang="zh-CN" altLang="en-US" sz="1400" dirty="0" smtClean="0">
                <a:solidFill>
                  <a:srgbClr val="535353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软件</a:t>
            </a:r>
            <a:r>
              <a:rPr lang="zh-CN" altLang="en-US" sz="1400" dirty="0">
                <a:solidFill>
                  <a:srgbClr val="535353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服务</a:t>
            </a:r>
            <a:r>
              <a:rPr lang="zh-CN" altLang="en-US" sz="1400" dirty="0" smtClean="0">
                <a:solidFill>
                  <a:srgbClr val="535353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的业务组合</a:t>
            </a:r>
            <a:endParaRPr lang="zh-CN" altLang="zh-CN" sz="1400" dirty="0">
              <a:solidFill>
                <a:srgbClr val="535353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13319" name="Shape 221"/>
          <p:cNvSpPr>
            <a:spLocks noChangeArrowheads="1"/>
          </p:cNvSpPr>
          <p:nvPr/>
        </p:nvSpPr>
        <p:spPr bwMode="auto">
          <a:xfrm>
            <a:off x="1119545" y="1590040"/>
            <a:ext cx="5760941" cy="8309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wrap="square" lIns="45718" tIns="45718" rIns="45718" bIns="45718">
            <a:spAutoFit/>
          </a:bodyPr>
          <a:lstStyle/>
          <a:p>
            <a:pPr eaLnBrk="1"/>
            <a:r>
              <a:rPr lang="zh-CN" altLang="zh-CN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以创新思维和领先技术为客户创造价值，企业持续16年高速成长。</a:t>
            </a:r>
          </a:p>
        </p:txBody>
      </p:sp>
      <p:sp>
        <p:nvSpPr>
          <p:cNvPr id="13320" name="Shape 222"/>
          <p:cNvSpPr>
            <a:spLocks noChangeArrowheads="1"/>
          </p:cNvSpPr>
          <p:nvPr/>
        </p:nvSpPr>
        <p:spPr bwMode="auto">
          <a:xfrm>
            <a:off x="2382838" y="4762"/>
            <a:ext cx="2779712" cy="6000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45718" tIns="45718" rIns="45718" bIns="45718" anchor="ctr">
            <a:spAutoFit/>
          </a:bodyPr>
          <a:lstStyle/>
          <a:p>
            <a:pPr eaLnBrk="1">
              <a:lnSpc>
                <a:spcPct val="90000"/>
              </a:lnSpc>
            </a:pPr>
            <a:r>
              <a:rPr lang="zh-CN" altLang="zh-CN" sz="2800" b="1" dirty="0">
                <a:solidFill>
                  <a:srgbClr val="3A6DCB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发展历程</a:t>
            </a:r>
          </a:p>
        </p:txBody>
      </p:sp>
      <p:sp>
        <p:nvSpPr>
          <p:cNvPr id="25" name="矩形 24"/>
          <p:cNvSpPr/>
          <p:nvPr/>
        </p:nvSpPr>
        <p:spPr bwMode="auto">
          <a:xfrm rot="5400000">
            <a:off x="5564380" y="2073615"/>
            <a:ext cx="1038382" cy="3228158"/>
          </a:xfrm>
          <a:prstGeom prst="rect">
            <a:avLst/>
          </a:prstGeom>
          <a:solidFill>
            <a:schemeClr val="bg1">
              <a:lumMod val="85000"/>
              <a:alpha val="41961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wrap="square" lIns="45718" tIns="45718" rIns="45718" bIns="45718" spcCol="38100" anchor="ctr">
            <a:spAutoFit/>
          </a:bodyPr>
          <a:lstStyle/>
          <a:p>
            <a:pPr eaLnBrk="1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kern="0"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sp>
        <p:nvSpPr>
          <p:cNvPr id="26" name="矩形 25"/>
          <p:cNvSpPr/>
          <p:nvPr/>
        </p:nvSpPr>
        <p:spPr bwMode="auto">
          <a:xfrm rot="5400000">
            <a:off x="8595398" y="1762810"/>
            <a:ext cx="1659992" cy="3228158"/>
          </a:xfrm>
          <a:prstGeom prst="rect">
            <a:avLst/>
          </a:prstGeom>
          <a:solidFill>
            <a:schemeClr val="bg1">
              <a:lumMod val="85000"/>
              <a:alpha val="41961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wrap="square" lIns="45718" tIns="45718" rIns="45718" bIns="45718" spcCol="38100" anchor="ctr">
            <a:spAutoFit/>
          </a:bodyPr>
          <a:lstStyle/>
          <a:p>
            <a:pPr eaLnBrk="1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kern="0"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sp>
        <p:nvSpPr>
          <p:cNvPr id="8" name="直角三角形 7"/>
          <p:cNvSpPr/>
          <p:nvPr/>
        </p:nvSpPr>
        <p:spPr bwMode="auto">
          <a:xfrm rot="16200000">
            <a:off x="8695779" y="203198"/>
            <a:ext cx="1467354" cy="3220036"/>
          </a:xfrm>
          <a:prstGeom prst="rtTriangle">
            <a:avLst/>
          </a:prstGeom>
          <a:solidFill>
            <a:schemeClr val="bg1">
              <a:lumMod val="85000"/>
              <a:alpha val="41961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wrap="square" lIns="45718" tIns="45718" rIns="45718" bIns="45718" spcCol="38100" anchor="ctr">
            <a:spAutoFit/>
          </a:bodyPr>
          <a:lstStyle/>
          <a:p>
            <a:pPr eaLnBrk="1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kern="0"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sp>
        <p:nvSpPr>
          <p:cNvPr id="29" name="直角三角形 28"/>
          <p:cNvSpPr/>
          <p:nvPr/>
        </p:nvSpPr>
        <p:spPr bwMode="auto">
          <a:xfrm rot="16200000">
            <a:off x="5770309" y="1249527"/>
            <a:ext cx="618400" cy="3236282"/>
          </a:xfrm>
          <a:prstGeom prst="rtTriangle">
            <a:avLst/>
          </a:prstGeom>
          <a:solidFill>
            <a:schemeClr val="bg1">
              <a:lumMod val="85000"/>
              <a:alpha val="41961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wrap="square" lIns="45718" tIns="45718" rIns="45718" bIns="45718" spcCol="38100" anchor="ctr">
            <a:spAutoFit/>
          </a:bodyPr>
          <a:lstStyle/>
          <a:p>
            <a:pPr eaLnBrk="1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kern="0"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grpSp>
        <p:nvGrpSpPr>
          <p:cNvPr id="2" name="组 1"/>
          <p:cNvGrpSpPr/>
          <p:nvPr/>
        </p:nvGrpSpPr>
        <p:grpSpPr>
          <a:xfrm>
            <a:off x="1119546" y="3165333"/>
            <a:ext cx="3236283" cy="1058184"/>
            <a:chOff x="1119546" y="3356655"/>
            <a:chExt cx="3236283" cy="1058184"/>
          </a:xfrm>
        </p:grpSpPr>
        <p:sp>
          <p:nvSpPr>
            <p:cNvPr id="6" name="矩形 5"/>
            <p:cNvSpPr/>
            <p:nvPr/>
          </p:nvSpPr>
          <p:spPr bwMode="auto">
            <a:xfrm rot="5400000">
              <a:off x="2358148" y="2417159"/>
              <a:ext cx="767203" cy="3228158"/>
            </a:xfrm>
            <a:prstGeom prst="rect">
              <a:avLst/>
            </a:prstGeom>
            <a:solidFill>
              <a:schemeClr val="bg1">
                <a:lumMod val="85000"/>
                <a:alpha val="41961"/>
              </a:schemeClr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spcFirstLastPara="1" wrap="square" lIns="45718" tIns="45718" rIns="45718" bIns="45718" spcCol="38100" anchor="ctr">
              <a:spAutoFit/>
            </a:bodyPr>
            <a:lstStyle/>
            <a:p>
              <a:pPr eaLnBrk="1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latin typeface="+mn-lt"/>
                <a:ea typeface="+mn-ea"/>
                <a:cs typeface="+mn-cs"/>
                <a:sym typeface="Calibri" panose="020F0502020204030204"/>
              </a:endParaRPr>
            </a:p>
          </p:txBody>
        </p:sp>
        <p:sp>
          <p:nvSpPr>
            <p:cNvPr id="30" name="直角三角形 29"/>
            <p:cNvSpPr/>
            <p:nvPr/>
          </p:nvSpPr>
          <p:spPr bwMode="auto">
            <a:xfrm rot="16200000">
              <a:off x="2592197" y="1884004"/>
              <a:ext cx="290979" cy="3236282"/>
            </a:xfrm>
            <a:prstGeom prst="rtTriangle">
              <a:avLst/>
            </a:prstGeom>
            <a:solidFill>
              <a:schemeClr val="bg1">
                <a:lumMod val="85000"/>
                <a:alpha val="41961"/>
              </a:schemeClr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spcFirstLastPara="1" wrap="square" lIns="45718" tIns="45718" rIns="45718" bIns="45718" spcCol="38100" anchor="ctr">
              <a:spAutoFit/>
            </a:bodyPr>
            <a:lstStyle/>
            <a:p>
              <a:pPr eaLnBrk="1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latin typeface="+mn-lt"/>
                <a:ea typeface="+mn-ea"/>
                <a:cs typeface="+mn-cs"/>
                <a:sym typeface="Calibri" panose="020F0502020204030204"/>
              </a:endParaRPr>
            </a:p>
          </p:txBody>
        </p:sp>
      </p:grpSp>
      <p:sp>
        <p:nvSpPr>
          <p:cNvPr id="13329" name="Shape 223"/>
          <p:cNvSpPr>
            <a:spLocks noChangeArrowheads="1"/>
          </p:cNvSpPr>
          <p:nvPr/>
        </p:nvSpPr>
        <p:spPr bwMode="auto">
          <a:xfrm>
            <a:off x="1414713" y="3444425"/>
            <a:ext cx="2477597" cy="707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wrap="none" lIns="45718" tIns="45718" rIns="45718" bIns="45718">
            <a:spAutoFit/>
          </a:bodyPr>
          <a:lstStyle/>
          <a:p>
            <a:pPr eaLnBrk="1"/>
            <a:r>
              <a:rPr lang="zh-CN" altLang="zh-CN" sz="2000" b="1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2001</a:t>
            </a:r>
            <a:r>
              <a:rPr lang="zh-CN" altLang="zh-CN" sz="1100" b="1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～</a:t>
            </a:r>
            <a:r>
              <a:rPr lang="zh-CN" altLang="zh-CN" sz="2000" b="1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2006</a:t>
            </a:r>
          </a:p>
          <a:p>
            <a:pPr eaLnBrk="1"/>
            <a:r>
              <a:rPr lang="zh-CN" altLang="zh-CN" sz="2000" b="1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创业</a:t>
            </a:r>
            <a:r>
              <a:rPr lang="zh-CN" altLang="zh-CN" sz="2000" b="1" dirty="0" smtClean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阶段</a:t>
            </a:r>
            <a:r>
              <a:rPr lang="zh-CN" altLang="en-US" sz="2000" b="1" dirty="0" smtClean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 </a:t>
            </a:r>
            <a:r>
              <a:rPr lang="zh-CN" altLang="zh-CN" sz="2000" b="1" dirty="0" smtClean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探索</a:t>
            </a:r>
            <a:r>
              <a:rPr lang="zh-CN" altLang="zh-CN" sz="2000" b="1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中成长</a:t>
            </a:r>
          </a:p>
        </p:txBody>
      </p:sp>
      <p:sp>
        <p:nvSpPr>
          <p:cNvPr id="13330" name="Shape 224"/>
          <p:cNvSpPr>
            <a:spLocks noChangeArrowheads="1"/>
          </p:cNvSpPr>
          <p:nvPr/>
        </p:nvSpPr>
        <p:spPr bwMode="auto">
          <a:xfrm>
            <a:off x="4806153" y="3444425"/>
            <a:ext cx="2221117" cy="707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wrap="none" lIns="45718" tIns="45718" rIns="45718" bIns="45718">
            <a:spAutoFit/>
          </a:bodyPr>
          <a:lstStyle/>
          <a:p>
            <a:pPr eaLnBrk="1"/>
            <a:r>
              <a:rPr lang="zh-CN" altLang="zh-CN" sz="2000" b="1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2007</a:t>
            </a:r>
            <a:r>
              <a:rPr lang="zh-CN" altLang="zh-CN" sz="1100" b="1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～</a:t>
            </a:r>
            <a:r>
              <a:rPr lang="zh-CN" altLang="zh-CN" sz="2000" b="1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2012</a:t>
            </a:r>
          </a:p>
          <a:p>
            <a:pPr eaLnBrk="1"/>
            <a:r>
              <a:rPr lang="zh-CN" altLang="zh-CN" sz="2000" b="1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发展阶段 稳定增长</a:t>
            </a:r>
          </a:p>
        </p:txBody>
      </p:sp>
      <p:sp>
        <p:nvSpPr>
          <p:cNvPr id="13331" name="Shape 225"/>
          <p:cNvSpPr>
            <a:spLocks noChangeArrowheads="1"/>
          </p:cNvSpPr>
          <p:nvPr/>
        </p:nvSpPr>
        <p:spPr bwMode="auto">
          <a:xfrm>
            <a:off x="8017753" y="3444425"/>
            <a:ext cx="2734078" cy="707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wrap="none" lIns="45718" tIns="45718" rIns="45718" bIns="45718">
            <a:spAutoFit/>
          </a:bodyPr>
          <a:lstStyle/>
          <a:p>
            <a:pPr eaLnBrk="1"/>
            <a:r>
              <a:rPr lang="zh-CN" altLang="zh-CN" sz="2000" b="1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2013</a:t>
            </a:r>
            <a:r>
              <a:rPr lang="zh-CN" altLang="zh-CN" sz="1100" b="1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～</a:t>
            </a:r>
            <a:r>
              <a:rPr lang="zh-CN" altLang="zh-CN" sz="2000" b="1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至今 </a:t>
            </a:r>
          </a:p>
          <a:p>
            <a:pPr eaLnBrk="1"/>
            <a:r>
              <a:rPr lang="zh-CN" altLang="zh-CN" sz="2000" b="1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转型升级阶段 创新突破</a:t>
            </a:r>
          </a:p>
        </p:txBody>
      </p:sp>
      <p:sp>
        <p:nvSpPr>
          <p:cNvPr id="13322" name="Shape 226"/>
          <p:cNvSpPr>
            <a:spLocks noChangeArrowheads="1"/>
          </p:cNvSpPr>
          <p:nvPr/>
        </p:nvSpPr>
        <p:spPr bwMode="auto">
          <a:xfrm>
            <a:off x="7959050" y="5163679"/>
            <a:ext cx="2324202" cy="85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45718" tIns="45718" rIns="45718" bIns="45718" anchor="t"/>
          <a:lstStyle>
            <a:lvl1pPr marL="109855" indent="-109855">
              <a:defRPr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1pPr>
            <a:lvl2pPr>
              <a:defRPr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2pPr>
            <a:lvl3pPr>
              <a:defRPr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3pPr>
            <a:lvl4pPr>
              <a:defRPr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4pPr>
            <a:lvl5pPr>
              <a:defRPr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9pPr>
          </a:lstStyle>
          <a:p>
            <a:pPr eaLnBrk="1">
              <a:lnSpc>
                <a:spcPct val="120000"/>
              </a:lnSpc>
              <a:buSzPct val="100000"/>
              <a:buFontTx/>
              <a:buChar char="•"/>
            </a:pPr>
            <a:r>
              <a:rPr lang="zh-CN" altLang="zh-CN" sz="1400" dirty="0">
                <a:solidFill>
                  <a:srgbClr val="535353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完成私有化</a:t>
            </a:r>
          </a:p>
          <a:p>
            <a:pPr eaLnBrk="1">
              <a:lnSpc>
                <a:spcPct val="120000"/>
              </a:lnSpc>
              <a:buSzPct val="100000"/>
              <a:buFontTx/>
              <a:buChar char="•"/>
            </a:pPr>
            <a:r>
              <a:rPr lang="zh-CN" altLang="zh-CN" sz="1400" dirty="0">
                <a:solidFill>
                  <a:srgbClr val="535353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智慧城市业务全面展开</a:t>
            </a:r>
          </a:p>
          <a:p>
            <a:pPr eaLnBrk="1">
              <a:lnSpc>
                <a:spcPct val="120000"/>
              </a:lnSpc>
              <a:buSzPct val="100000"/>
              <a:buFontTx/>
              <a:buChar char="•"/>
            </a:pPr>
            <a:r>
              <a:rPr lang="zh-CN" altLang="zh-CN" sz="1400" dirty="0">
                <a:solidFill>
                  <a:srgbClr val="535353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企业级业务以数字化转型为契机提升价值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5" name="Shape 260"/>
          <p:cNvSpPr>
            <a:spLocks noChangeArrowheads="1"/>
          </p:cNvSpPr>
          <p:nvPr/>
        </p:nvSpPr>
        <p:spPr bwMode="auto">
          <a:xfrm>
            <a:off x="2382838" y="52388"/>
            <a:ext cx="3625850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45718" tIns="45718" rIns="45718" bIns="45718" anchor="ctr">
            <a:spAutoFit/>
          </a:bodyPr>
          <a:lstStyle>
            <a:lvl1pPr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1pPr>
            <a:lvl2pPr marL="742950" indent="-285750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2pPr>
            <a:lvl3pPr marL="1143000" indent="-228600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3pPr>
            <a:lvl4pPr marL="1600200" indent="-228600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4pPr>
            <a:lvl5pPr marL="2057400" indent="-228600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9pPr>
          </a:lstStyle>
          <a:p>
            <a:pPr eaLnBrk="1">
              <a:lnSpc>
                <a:spcPct val="90000"/>
              </a:lnSpc>
            </a:pPr>
            <a:r>
              <a:rPr lang="zh-CN" altLang="en-US" sz="2800" b="1">
                <a:solidFill>
                  <a:srgbClr val="0F6FC6"/>
                </a:solidFill>
                <a:latin typeface="微软雅黑" charset="-122"/>
                <a:ea typeface="微软雅黑" charset="-122"/>
                <a:cs typeface="微软雅黑" charset="-122"/>
                <a:sym typeface="+mn-lt" charset="0"/>
              </a:rPr>
              <a:t>主要业务板块</a:t>
            </a:r>
            <a:endParaRPr lang="en-US" altLang="zh-CN" sz="2800" b="1">
              <a:solidFill>
                <a:srgbClr val="0F6FC6"/>
              </a:solidFill>
              <a:latin typeface="微软雅黑" charset="-122"/>
              <a:ea typeface="微软雅黑" charset="-122"/>
              <a:cs typeface="微软雅黑" charset="-122"/>
              <a:sym typeface="+mn-lt" charset="0"/>
            </a:endParaRPr>
          </a:p>
        </p:txBody>
      </p:sp>
      <p:sp>
        <p:nvSpPr>
          <p:cNvPr id="6160" name="Shape 20"/>
          <p:cNvSpPr>
            <a:spLocks noChangeArrowheads="1"/>
          </p:cNvSpPr>
          <p:nvPr/>
        </p:nvSpPr>
        <p:spPr bwMode="auto">
          <a:xfrm>
            <a:off x="8281988" y="6521450"/>
            <a:ext cx="4699000" cy="217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45718" tIns="45718" rIns="45718" bIns="45718">
            <a:spAutoFit/>
          </a:bodyPr>
          <a:lstStyle>
            <a:lvl1pPr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1pPr>
            <a:lvl2pPr marL="742950" indent="-285750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2pPr>
            <a:lvl3pPr marL="1143000" indent="-228600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3pPr>
            <a:lvl4pPr marL="1600200" indent="-228600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4pPr>
            <a:lvl5pPr marL="2057400" indent="-228600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9pPr>
          </a:lstStyle>
          <a:p>
            <a:pPr eaLnBrk="1"/>
            <a:r>
              <a:rPr lang="en-US" altLang="zh-CN" sz="800">
                <a:solidFill>
                  <a:srgbClr val="A6A6A6"/>
                </a:solidFill>
                <a:latin typeface="微软雅黑" charset="-122"/>
                <a:ea typeface="微软雅黑" charset="-122"/>
                <a:cs typeface="微软雅黑" charset="-122"/>
                <a:sym typeface="微软雅黑" charset="-122"/>
              </a:rPr>
              <a:t>©2017 </a:t>
            </a:r>
            <a:r>
              <a:rPr lang="zh-CN" altLang="en-US" sz="800">
                <a:solidFill>
                  <a:srgbClr val="A6A6A6"/>
                </a:solidFill>
                <a:latin typeface="微软雅黑" charset="-122"/>
                <a:ea typeface="微软雅黑" charset="-122"/>
                <a:cs typeface="微软雅黑" charset="-122"/>
                <a:sym typeface="微软雅黑" charset="-122"/>
              </a:rPr>
              <a:t>本文档版权归软通动力信息技术（集团）有限公司所有，并保留所有权利。</a:t>
            </a:r>
            <a:endParaRPr lang="zh-CN" altLang="zh-CN" sz="800">
              <a:solidFill>
                <a:srgbClr val="A6A6A6"/>
              </a:solidFill>
              <a:latin typeface="微软雅黑" charset="-122"/>
              <a:ea typeface="微软雅黑" charset="-122"/>
              <a:cs typeface="微软雅黑" charset="-122"/>
              <a:sym typeface="微软雅黑" charset="-122"/>
            </a:endParaRPr>
          </a:p>
        </p:txBody>
      </p:sp>
      <p:pic>
        <p:nvPicPr>
          <p:cNvPr id="26" name="图片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1077119"/>
            <a:ext cx="12192000" cy="4776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7" name="组 1"/>
          <p:cNvGrpSpPr/>
          <p:nvPr/>
        </p:nvGrpSpPr>
        <p:grpSpPr>
          <a:xfrm>
            <a:off x="722313" y="2084136"/>
            <a:ext cx="10739437" cy="2762755"/>
            <a:chOff x="722313" y="2274383"/>
            <a:chExt cx="10739437" cy="2762755"/>
          </a:xfrm>
        </p:grpSpPr>
        <p:sp>
          <p:nvSpPr>
            <p:cNvPr id="28" name="Shape 232"/>
            <p:cNvSpPr/>
            <p:nvPr/>
          </p:nvSpPr>
          <p:spPr>
            <a:xfrm>
              <a:off x="722313" y="2275970"/>
              <a:ext cx="2625725" cy="1749929"/>
            </a:xfrm>
            <a:prstGeom prst="rect">
              <a:avLst/>
            </a:prstGeom>
            <a:solidFill>
              <a:srgbClr val="000000">
                <a:alpha val="67059"/>
              </a:srgbClr>
            </a:solidFill>
            <a:ln w="12700">
              <a:miter lim="400000"/>
            </a:ln>
          </p:spPr>
          <p:txBody>
            <a:bodyPr lIns="45718" tIns="45718" rIns="45718" bIns="45718" anchor="ctr"/>
            <a:lstStyle/>
            <a:p>
              <a:pPr eaLnBrk="1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ern="0" dirty="0">
                <a:latin typeface="+mn-lt"/>
                <a:ea typeface="+mn-ea"/>
                <a:cs typeface="+mn-cs"/>
                <a:sym typeface="Calibri" panose="020F0502020204030204"/>
              </a:endParaRPr>
            </a:p>
          </p:txBody>
        </p:sp>
        <p:sp>
          <p:nvSpPr>
            <p:cNvPr id="29" name="Shape 232"/>
            <p:cNvSpPr/>
            <p:nvPr/>
          </p:nvSpPr>
          <p:spPr>
            <a:xfrm>
              <a:off x="3424238" y="2274383"/>
              <a:ext cx="2625725" cy="1749929"/>
            </a:xfrm>
            <a:prstGeom prst="rect">
              <a:avLst/>
            </a:prstGeom>
            <a:solidFill>
              <a:srgbClr val="000000">
                <a:alpha val="67059"/>
              </a:srgbClr>
            </a:solidFill>
            <a:ln w="12700">
              <a:miter lim="400000"/>
            </a:ln>
          </p:spPr>
          <p:txBody>
            <a:bodyPr lIns="45718" tIns="45718" rIns="45718" bIns="45718" anchor="ctr"/>
            <a:lstStyle/>
            <a:p>
              <a:pPr eaLnBrk="1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ern="0">
                <a:latin typeface="+mn-lt"/>
                <a:ea typeface="+mn-ea"/>
                <a:cs typeface="+mn-cs"/>
                <a:sym typeface="Calibri" panose="020F0502020204030204"/>
              </a:endParaRPr>
            </a:p>
          </p:txBody>
        </p:sp>
        <p:sp>
          <p:nvSpPr>
            <p:cNvPr id="30" name="Shape 232"/>
            <p:cNvSpPr/>
            <p:nvPr/>
          </p:nvSpPr>
          <p:spPr>
            <a:xfrm>
              <a:off x="6129338" y="2274383"/>
              <a:ext cx="2624137" cy="1749929"/>
            </a:xfrm>
            <a:prstGeom prst="rect">
              <a:avLst/>
            </a:prstGeom>
            <a:solidFill>
              <a:srgbClr val="000000">
                <a:alpha val="67059"/>
              </a:srgbClr>
            </a:solidFill>
            <a:ln w="12700">
              <a:miter lim="400000"/>
            </a:ln>
          </p:spPr>
          <p:txBody>
            <a:bodyPr lIns="45718" tIns="45718" rIns="45718" bIns="45718" anchor="ctr"/>
            <a:lstStyle/>
            <a:p>
              <a:pPr eaLnBrk="1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ern="0">
                <a:latin typeface="+mn-lt"/>
                <a:ea typeface="+mn-ea"/>
                <a:cs typeface="+mn-cs"/>
                <a:sym typeface="Calibri" panose="020F0502020204030204"/>
              </a:endParaRPr>
            </a:p>
          </p:txBody>
        </p:sp>
        <p:sp>
          <p:nvSpPr>
            <p:cNvPr id="31" name="Shape 249"/>
            <p:cNvSpPr>
              <a:spLocks noChangeArrowheads="1"/>
            </p:cNvSpPr>
            <p:nvPr/>
          </p:nvSpPr>
          <p:spPr bwMode="auto">
            <a:xfrm>
              <a:off x="827088" y="3151188"/>
              <a:ext cx="2425700" cy="460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45718" tIns="45718" rIns="45718" bIns="45718" anchor="ctr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9pPr>
            </a:lstStyle>
            <a:p>
              <a:pPr algn="ctr" eaLnBrk="1"/>
              <a:r>
                <a:rPr lang="zh-CN" altLang="en-US" sz="2400" b="1" dirty="0">
                  <a:solidFill>
                    <a:schemeClr val="bg1"/>
                  </a:solidFill>
                  <a:latin typeface="微软雅黑" charset="-122"/>
                  <a:ea typeface="微软雅黑" charset="-122"/>
                  <a:cs typeface="微软雅黑" charset="-122"/>
                  <a:sym typeface="微软雅黑" charset="-122"/>
                </a:rPr>
                <a:t>软件</a:t>
              </a:r>
              <a:r>
                <a:rPr lang="zh-CN" altLang="zh-CN" sz="2400" b="1" dirty="0">
                  <a:solidFill>
                    <a:schemeClr val="bg1"/>
                  </a:solidFill>
                  <a:latin typeface="微软雅黑" charset="-122"/>
                  <a:ea typeface="微软雅黑" charset="-122"/>
                  <a:cs typeface="微软雅黑" charset="-122"/>
                  <a:sym typeface="微软雅黑" charset="-122"/>
                </a:rPr>
                <a:t>技术服务</a:t>
              </a:r>
            </a:p>
          </p:txBody>
        </p:sp>
        <p:sp>
          <p:nvSpPr>
            <p:cNvPr id="32" name="Shape 250"/>
            <p:cNvSpPr>
              <a:spLocks noChangeArrowheads="1"/>
            </p:cNvSpPr>
            <p:nvPr/>
          </p:nvSpPr>
          <p:spPr bwMode="auto">
            <a:xfrm>
              <a:off x="3536950" y="3096419"/>
              <a:ext cx="2424113" cy="8318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45718" tIns="45718" rIns="45718" bIns="45718" anchor="ctr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9pPr>
            </a:lstStyle>
            <a:p>
              <a:pPr algn="ctr" eaLnBrk="1"/>
              <a:r>
                <a:rPr lang="zh-CN" altLang="zh-CN" sz="2400" b="1" dirty="0">
                  <a:solidFill>
                    <a:schemeClr val="bg1"/>
                  </a:solidFill>
                  <a:latin typeface="微软雅黑" charset="-122"/>
                  <a:ea typeface="微软雅黑" charset="-122"/>
                  <a:cs typeface="微软雅黑" charset="-122"/>
                  <a:sym typeface="微软雅黑" charset="-122"/>
                </a:rPr>
                <a:t>企业数字化转型</a:t>
              </a:r>
              <a:r>
                <a:rPr lang="zh-CN" altLang="en-US" sz="2400" b="1" dirty="0">
                  <a:solidFill>
                    <a:schemeClr val="bg1"/>
                  </a:solidFill>
                  <a:latin typeface="微软雅黑" charset="-122"/>
                  <a:ea typeface="微软雅黑" charset="-122"/>
                  <a:cs typeface="微软雅黑" charset="-122"/>
                  <a:sym typeface="微软雅黑" charset="-122"/>
                </a:rPr>
                <a:t>服务</a:t>
              </a:r>
              <a:endParaRPr lang="zh-CN" altLang="zh-CN" sz="2400" b="1" dirty="0">
                <a:solidFill>
                  <a:schemeClr val="bg1"/>
                </a:solidFill>
                <a:latin typeface="微软雅黑" charset="-122"/>
                <a:ea typeface="微软雅黑" charset="-122"/>
                <a:cs typeface="微软雅黑" charset="-122"/>
                <a:sym typeface="微软雅黑" charset="-122"/>
              </a:endParaRPr>
            </a:p>
          </p:txBody>
        </p:sp>
        <p:sp>
          <p:nvSpPr>
            <p:cNvPr id="33" name="Shape 251"/>
            <p:cNvSpPr>
              <a:spLocks noChangeArrowheads="1"/>
            </p:cNvSpPr>
            <p:nvPr/>
          </p:nvSpPr>
          <p:spPr bwMode="auto">
            <a:xfrm>
              <a:off x="6164263" y="3096419"/>
              <a:ext cx="2486025" cy="460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45718" tIns="45718" rIns="45718" bIns="45718" anchor="ctr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9pPr>
            </a:lstStyle>
            <a:p>
              <a:pPr algn="ctr" eaLnBrk="1"/>
              <a:r>
                <a:rPr lang="zh-CN" altLang="zh-CN" sz="2400" b="1" dirty="0">
                  <a:solidFill>
                    <a:schemeClr val="bg1"/>
                  </a:solidFill>
                  <a:latin typeface="微软雅黑" charset="-122"/>
                  <a:ea typeface="微软雅黑" charset="-122"/>
                  <a:cs typeface="微软雅黑" charset="-122"/>
                  <a:sym typeface="微软雅黑" charset="-122"/>
                </a:rPr>
                <a:t>智慧城市服务</a:t>
              </a:r>
            </a:p>
          </p:txBody>
        </p:sp>
        <p:pic>
          <p:nvPicPr>
            <p:cNvPr id="34" name="image21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09738" y="2470887"/>
              <a:ext cx="598487" cy="6000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</p:pic>
        <p:pic>
          <p:nvPicPr>
            <p:cNvPr id="35" name="image22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38638" y="2470887"/>
              <a:ext cx="600075" cy="5984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</p:pic>
        <p:pic>
          <p:nvPicPr>
            <p:cNvPr id="36" name="image23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07177" y="2513689"/>
              <a:ext cx="514472" cy="5144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</p:pic>
        <p:grpSp>
          <p:nvGrpSpPr>
            <p:cNvPr id="37" name="组 1"/>
            <p:cNvGrpSpPr>
              <a:grpSpLocks/>
            </p:cNvGrpSpPr>
            <p:nvPr/>
          </p:nvGrpSpPr>
          <p:grpSpPr bwMode="auto">
            <a:xfrm>
              <a:off x="722313" y="4133849"/>
              <a:ext cx="10739437" cy="903289"/>
              <a:chOff x="722010" y="4133938"/>
              <a:chExt cx="10601653" cy="902862"/>
            </a:xfrm>
          </p:grpSpPr>
          <p:sp>
            <p:nvSpPr>
              <p:cNvPr id="44" name="Shape 232"/>
              <p:cNvSpPr>
                <a:spLocks noChangeArrowheads="1"/>
              </p:cNvSpPr>
              <p:nvPr/>
            </p:nvSpPr>
            <p:spPr bwMode="auto">
              <a:xfrm>
                <a:off x="722010" y="4133938"/>
                <a:ext cx="3459692" cy="902861"/>
              </a:xfrm>
              <a:prstGeom prst="rect">
                <a:avLst/>
              </a:prstGeom>
              <a:solidFill>
                <a:srgbClr val="FFFFFF">
                  <a:alpha val="78822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400000"/>
                    <a:headEnd/>
                    <a:tailEnd/>
                  </a14:hiddenLine>
                </a:ext>
              </a:extLst>
            </p:spPr>
            <p:txBody>
              <a:bodyPr lIns="45718" tIns="45718" rIns="45718" bIns="45718" anchor="ctr"/>
              <a:lstStyle>
                <a:lvl1pPr>
                  <a:defRPr>
                    <a:solidFill>
                      <a:srgbClr val="000000"/>
                    </a:solidFill>
                    <a:latin typeface="Calibri" charset="0"/>
                    <a:ea typeface="Calibri" charset="0"/>
                    <a:cs typeface="Calibri" charset="0"/>
                    <a:sym typeface="Calibri" charset="0"/>
                  </a:defRPr>
                </a:lvl1pPr>
                <a:lvl2pPr marL="742950" indent="-285750">
                  <a:defRPr>
                    <a:solidFill>
                      <a:srgbClr val="000000"/>
                    </a:solidFill>
                    <a:latin typeface="Calibri" charset="0"/>
                    <a:ea typeface="Calibri" charset="0"/>
                    <a:cs typeface="Calibri" charset="0"/>
                    <a:sym typeface="Calibri" charset="0"/>
                  </a:defRPr>
                </a:lvl2pPr>
                <a:lvl3pPr marL="1143000" indent="-228600">
                  <a:defRPr>
                    <a:solidFill>
                      <a:srgbClr val="000000"/>
                    </a:solidFill>
                    <a:latin typeface="Calibri" charset="0"/>
                    <a:ea typeface="Calibri" charset="0"/>
                    <a:cs typeface="Calibri" charset="0"/>
                    <a:sym typeface="Calibri" charset="0"/>
                  </a:defRPr>
                </a:lvl3pPr>
                <a:lvl4pPr marL="1600200" indent="-228600">
                  <a:defRPr>
                    <a:solidFill>
                      <a:srgbClr val="000000"/>
                    </a:solidFill>
                    <a:latin typeface="Calibri" charset="0"/>
                    <a:ea typeface="Calibri" charset="0"/>
                    <a:cs typeface="Calibri" charset="0"/>
                    <a:sym typeface="Calibri" charset="0"/>
                  </a:defRPr>
                </a:lvl4pPr>
                <a:lvl5pPr marL="2057400" indent="-228600">
                  <a:defRPr>
                    <a:solidFill>
                      <a:srgbClr val="000000"/>
                    </a:solidFill>
                    <a:latin typeface="Calibri" charset="0"/>
                    <a:ea typeface="Calibri" charset="0"/>
                    <a:cs typeface="Calibri" charset="0"/>
                    <a:sym typeface="Calibri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000000"/>
                    </a:solidFill>
                    <a:latin typeface="Calibri" charset="0"/>
                    <a:ea typeface="Calibri" charset="0"/>
                    <a:cs typeface="Calibri" charset="0"/>
                    <a:sym typeface="Calibri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000000"/>
                    </a:solidFill>
                    <a:latin typeface="Calibri" charset="0"/>
                    <a:ea typeface="Calibri" charset="0"/>
                    <a:cs typeface="Calibri" charset="0"/>
                    <a:sym typeface="Calibri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000000"/>
                    </a:solidFill>
                    <a:latin typeface="Calibri" charset="0"/>
                    <a:ea typeface="Calibri" charset="0"/>
                    <a:cs typeface="Calibri" charset="0"/>
                    <a:sym typeface="Calibri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000000"/>
                    </a:solidFill>
                    <a:latin typeface="Calibri" charset="0"/>
                    <a:ea typeface="Calibri" charset="0"/>
                    <a:cs typeface="Calibri" charset="0"/>
                    <a:sym typeface="Calibri" charset="0"/>
                  </a:defRPr>
                </a:lvl9pPr>
              </a:lstStyle>
              <a:p>
                <a:pPr eaLnBrk="1"/>
                <a:endParaRPr lang="zh-CN" altLang="zh-CN"/>
              </a:p>
            </p:txBody>
          </p:sp>
          <p:sp>
            <p:nvSpPr>
              <p:cNvPr id="45" name="Shape 232"/>
              <p:cNvSpPr>
                <a:spLocks noChangeArrowheads="1"/>
              </p:cNvSpPr>
              <p:nvPr/>
            </p:nvSpPr>
            <p:spPr bwMode="auto">
              <a:xfrm>
                <a:off x="4291335" y="4133939"/>
                <a:ext cx="3459692" cy="902861"/>
              </a:xfrm>
              <a:prstGeom prst="rect">
                <a:avLst/>
              </a:prstGeom>
              <a:solidFill>
                <a:srgbClr val="FFFFFF">
                  <a:alpha val="78822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400000"/>
                    <a:headEnd/>
                    <a:tailEnd/>
                  </a14:hiddenLine>
                </a:ext>
              </a:extLst>
            </p:spPr>
            <p:txBody>
              <a:bodyPr lIns="45718" tIns="45718" rIns="45718" bIns="45718" anchor="ctr"/>
              <a:lstStyle>
                <a:lvl1pPr>
                  <a:defRPr>
                    <a:solidFill>
                      <a:srgbClr val="000000"/>
                    </a:solidFill>
                    <a:latin typeface="Calibri" charset="0"/>
                    <a:ea typeface="Calibri" charset="0"/>
                    <a:cs typeface="Calibri" charset="0"/>
                    <a:sym typeface="Calibri" charset="0"/>
                  </a:defRPr>
                </a:lvl1pPr>
                <a:lvl2pPr marL="742950" indent="-285750">
                  <a:defRPr>
                    <a:solidFill>
                      <a:srgbClr val="000000"/>
                    </a:solidFill>
                    <a:latin typeface="Calibri" charset="0"/>
                    <a:ea typeface="Calibri" charset="0"/>
                    <a:cs typeface="Calibri" charset="0"/>
                    <a:sym typeface="Calibri" charset="0"/>
                  </a:defRPr>
                </a:lvl2pPr>
                <a:lvl3pPr marL="1143000" indent="-228600">
                  <a:defRPr>
                    <a:solidFill>
                      <a:srgbClr val="000000"/>
                    </a:solidFill>
                    <a:latin typeface="Calibri" charset="0"/>
                    <a:ea typeface="Calibri" charset="0"/>
                    <a:cs typeface="Calibri" charset="0"/>
                    <a:sym typeface="Calibri" charset="0"/>
                  </a:defRPr>
                </a:lvl3pPr>
                <a:lvl4pPr marL="1600200" indent="-228600">
                  <a:defRPr>
                    <a:solidFill>
                      <a:srgbClr val="000000"/>
                    </a:solidFill>
                    <a:latin typeface="Calibri" charset="0"/>
                    <a:ea typeface="Calibri" charset="0"/>
                    <a:cs typeface="Calibri" charset="0"/>
                    <a:sym typeface="Calibri" charset="0"/>
                  </a:defRPr>
                </a:lvl4pPr>
                <a:lvl5pPr marL="2057400" indent="-228600">
                  <a:defRPr>
                    <a:solidFill>
                      <a:srgbClr val="000000"/>
                    </a:solidFill>
                    <a:latin typeface="Calibri" charset="0"/>
                    <a:ea typeface="Calibri" charset="0"/>
                    <a:cs typeface="Calibri" charset="0"/>
                    <a:sym typeface="Calibri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000000"/>
                    </a:solidFill>
                    <a:latin typeface="Calibri" charset="0"/>
                    <a:ea typeface="Calibri" charset="0"/>
                    <a:cs typeface="Calibri" charset="0"/>
                    <a:sym typeface="Calibri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000000"/>
                    </a:solidFill>
                    <a:latin typeface="Calibri" charset="0"/>
                    <a:ea typeface="Calibri" charset="0"/>
                    <a:cs typeface="Calibri" charset="0"/>
                    <a:sym typeface="Calibri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000000"/>
                    </a:solidFill>
                    <a:latin typeface="Calibri" charset="0"/>
                    <a:ea typeface="Calibri" charset="0"/>
                    <a:cs typeface="Calibri" charset="0"/>
                    <a:sym typeface="Calibri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000000"/>
                    </a:solidFill>
                    <a:latin typeface="Calibri" charset="0"/>
                    <a:ea typeface="Calibri" charset="0"/>
                    <a:cs typeface="Calibri" charset="0"/>
                    <a:sym typeface="Calibri" charset="0"/>
                  </a:defRPr>
                </a:lvl9pPr>
              </a:lstStyle>
              <a:p>
                <a:pPr eaLnBrk="1"/>
                <a:endParaRPr lang="zh-CN" altLang="zh-CN"/>
              </a:p>
            </p:txBody>
          </p:sp>
          <p:sp>
            <p:nvSpPr>
              <p:cNvPr id="46" name="Shape 232"/>
              <p:cNvSpPr>
                <a:spLocks noChangeArrowheads="1"/>
              </p:cNvSpPr>
              <p:nvPr/>
            </p:nvSpPr>
            <p:spPr bwMode="auto">
              <a:xfrm>
                <a:off x="7863971" y="4133939"/>
                <a:ext cx="3459692" cy="902861"/>
              </a:xfrm>
              <a:prstGeom prst="rect">
                <a:avLst/>
              </a:prstGeom>
              <a:solidFill>
                <a:srgbClr val="FFFFFF">
                  <a:alpha val="78822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400000"/>
                    <a:headEnd/>
                    <a:tailEnd/>
                  </a14:hiddenLine>
                </a:ext>
              </a:extLst>
            </p:spPr>
            <p:txBody>
              <a:bodyPr lIns="45718" tIns="45718" rIns="45718" bIns="45718" anchor="ctr"/>
              <a:lstStyle>
                <a:lvl1pPr>
                  <a:defRPr>
                    <a:solidFill>
                      <a:srgbClr val="000000"/>
                    </a:solidFill>
                    <a:latin typeface="Calibri" charset="0"/>
                    <a:ea typeface="Calibri" charset="0"/>
                    <a:cs typeface="Calibri" charset="0"/>
                    <a:sym typeface="Calibri" charset="0"/>
                  </a:defRPr>
                </a:lvl1pPr>
                <a:lvl2pPr marL="742950" indent="-285750">
                  <a:defRPr>
                    <a:solidFill>
                      <a:srgbClr val="000000"/>
                    </a:solidFill>
                    <a:latin typeface="Calibri" charset="0"/>
                    <a:ea typeface="Calibri" charset="0"/>
                    <a:cs typeface="Calibri" charset="0"/>
                    <a:sym typeface="Calibri" charset="0"/>
                  </a:defRPr>
                </a:lvl2pPr>
                <a:lvl3pPr marL="1143000" indent="-228600">
                  <a:defRPr>
                    <a:solidFill>
                      <a:srgbClr val="000000"/>
                    </a:solidFill>
                    <a:latin typeface="Calibri" charset="0"/>
                    <a:ea typeface="Calibri" charset="0"/>
                    <a:cs typeface="Calibri" charset="0"/>
                    <a:sym typeface="Calibri" charset="0"/>
                  </a:defRPr>
                </a:lvl3pPr>
                <a:lvl4pPr marL="1600200" indent="-228600">
                  <a:defRPr>
                    <a:solidFill>
                      <a:srgbClr val="000000"/>
                    </a:solidFill>
                    <a:latin typeface="Calibri" charset="0"/>
                    <a:ea typeface="Calibri" charset="0"/>
                    <a:cs typeface="Calibri" charset="0"/>
                    <a:sym typeface="Calibri" charset="0"/>
                  </a:defRPr>
                </a:lvl4pPr>
                <a:lvl5pPr marL="2057400" indent="-228600">
                  <a:defRPr>
                    <a:solidFill>
                      <a:srgbClr val="000000"/>
                    </a:solidFill>
                    <a:latin typeface="Calibri" charset="0"/>
                    <a:ea typeface="Calibri" charset="0"/>
                    <a:cs typeface="Calibri" charset="0"/>
                    <a:sym typeface="Calibri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000000"/>
                    </a:solidFill>
                    <a:latin typeface="Calibri" charset="0"/>
                    <a:ea typeface="Calibri" charset="0"/>
                    <a:cs typeface="Calibri" charset="0"/>
                    <a:sym typeface="Calibri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000000"/>
                    </a:solidFill>
                    <a:latin typeface="Calibri" charset="0"/>
                    <a:ea typeface="Calibri" charset="0"/>
                    <a:cs typeface="Calibri" charset="0"/>
                    <a:sym typeface="Calibri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000000"/>
                    </a:solidFill>
                    <a:latin typeface="Calibri" charset="0"/>
                    <a:ea typeface="Calibri" charset="0"/>
                    <a:cs typeface="Calibri" charset="0"/>
                    <a:sym typeface="Calibri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000000"/>
                    </a:solidFill>
                    <a:latin typeface="Calibri" charset="0"/>
                    <a:ea typeface="Calibri" charset="0"/>
                    <a:cs typeface="Calibri" charset="0"/>
                    <a:sym typeface="Calibri" charset="0"/>
                  </a:defRPr>
                </a:lvl9pPr>
              </a:lstStyle>
              <a:p>
                <a:pPr eaLnBrk="1"/>
                <a:endParaRPr lang="zh-CN" altLang="zh-CN"/>
              </a:p>
            </p:txBody>
          </p:sp>
        </p:grpSp>
        <p:sp>
          <p:nvSpPr>
            <p:cNvPr id="38" name="Shape 253"/>
            <p:cNvSpPr>
              <a:spLocks noChangeArrowheads="1"/>
            </p:cNvSpPr>
            <p:nvPr/>
          </p:nvSpPr>
          <p:spPr bwMode="auto">
            <a:xfrm>
              <a:off x="744538" y="4270375"/>
              <a:ext cx="3460750" cy="6617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45718" tIns="45718" rIns="45718" bIns="45718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9pPr>
            </a:lstStyle>
            <a:p>
              <a:pPr algn="ctr" eaLnBrk="1"/>
              <a:r>
                <a:rPr lang="zh-CN" altLang="en-US" sz="2000" b="1" dirty="0">
                  <a:solidFill>
                    <a:schemeClr val="tx1"/>
                  </a:solidFill>
                  <a:latin typeface="微软雅黑" charset="-122"/>
                  <a:ea typeface="微软雅黑" charset="-122"/>
                  <a:cs typeface="微软雅黑" charset="-122"/>
                  <a:sym typeface="微软雅黑" charset="-122"/>
                </a:rPr>
                <a:t>城市布局</a:t>
              </a:r>
              <a:endParaRPr lang="en-US" altLang="zh-CN" sz="2000" b="1" dirty="0">
                <a:solidFill>
                  <a:schemeClr val="tx1"/>
                </a:solidFill>
                <a:latin typeface="微软雅黑" charset="-122"/>
                <a:ea typeface="微软雅黑" charset="-122"/>
                <a:cs typeface="微软雅黑" charset="-122"/>
                <a:sym typeface="微软雅黑" charset="-122"/>
              </a:endParaRPr>
            </a:p>
            <a:p>
              <a:pPr algn="ctr" eaLnBrk="1"/>
              <a:r>
                <a:rPr lang="zh-CN" altLang="en-US" sz="1600" dirty="0">
                  <a:solidFill>
                    <a:schemeClr val="tx1"/>
                  </a:solidFill>
                  <a:latin typeface="微软雅黑" charset="-122"/>
                  <a:ea typeface="微软雅黑" charset="-122"/>
                  <a:cs typeface="微软雅黑" charset="-122"/>
                  <a:sym typeface="微软雅黑" charset="-122"/>
                </a:rPr>
                <a:t>软通</a:t>
              </a:r>
              <a:r>
                <a:rPr lang="zh-CN" altLang="zh-CN" sz="1600" dirty="0">
                  <a:solidFill>
                    <a:schemeClr val="tx1"/>
                  </a:solidFill>
                  <a:latin typeface="微软雅黑" charset="-122"/>
                  <a:ea typeface="微软雅黑" charset="-122"/>
                  <a:cs typeface="微软雅黑" charset="-122"/>
                  <a:sym typeface="微软雅黑" charset="-122"/>
                </a:rPr>
                <a:t>软件开发与技术服务</a:t>
              </a:r>
              <a:r>
                <a:rPr lang="zh-CN" altLang="zh-CN" sz="1600" dirty="0" smtClean="0">
                  <a:solidFill>
                    <a:schemeClr val="tx1"/>
                  </a:solidFill>
                  <a:latin typeface="微软雅黑" charset="-122"/>
                  <a:ea typeface="微软雅黑" charset="-122"/>
                  <a:cs typeface="微软雅黑" charset="-122"/>
                  <a:sym typeface="微软雅黑" charset="-122"/>
                </a:rPr>
                <a:t>基地</a:t>
              </a:r>
              <a:endParaRPr lang="zh-CN" altLang="zh-CN" sz="1600" dirty="0">
                <a:solidFill>
                  <a:schemeClr val="tx1"/>
                </a:solidFill>
                <a:latin typeface="微软雅黑" charset="-122"/>
                <a:ea typeface="微软雅黑" charset="-122"/>
                <a:cs typeface="微软雅黑" charset="-122"/>
                <a:sym typeface="微软雅黑" charset="-122"/>
              </a:endParaRPr>
            </a:p>
          </p:txBody>
        </p:sp>
        <p:sp>
          <p:nvSpPr>
            <p:cNvPr id="39" name="Shape 254"/>
            <p:cNvSpPr>
              <a:spLocks noChangeArrowheads="1"/>
            </p:cNvSpPr>
            <p:nvPr/>
          </p:nvSpPr>
          <p:spPr bwMode="auto">
            <a:xfrm>
              <a:off x="4597400" y="4278313"/>
              <a:ext cx="2984500" cy="646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45718" tIns="45718" rIns="45718" bIns="45718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9pPr>
            </a:lstStyle>
            <a:p>
              <a:pPr algn="ctr" eaLnBrk="1"/>
              <a:r>
                <a:rPr lang="zh-CN" altLang="zh-CN" sz="2000" b="1" dirty="0">
                  <a:solidFill>
                    <a:schemeClr val="tx1"/>
                  </a:solidFill>
                  <a:latin typeface="微软雅黑" charset="-122"/>
                  <a:ea typeface="微软雅黑" charset="-122"/>
                  <a:cs typeface="微软雅黑" charset="-122"/>
                  <a:sym typeface="微软雅黑" charset="-122"/>
                </a:rPr>
                <a:t>创新与研发</a:t>
              </a:r>
            </a:p>
            <a:p>
              <a:pPr algn="ctr" eaLnBrk="1"/>
              <a:r>
                <a:rPr lang="zh-CN" altLang="en-US" sz="1600" dirty="0">
                  <a:solidFill>
                    <a:schemeClr val="tx1"/>
                  </a:solidFill>
                  <a:latin typeface="微软雅黑" charset="-122"/>
                  <a:ea typeface="微软雅黑" charset="-122"/>
                  <a:cs typeface="微软雅黑" charset="-122"/>
                  <a:sym typeface="微软雅黑" charset="-122"/>
                </a:rPr>
                <a:t>软通</a:t>
              </a:r>
              <a:r>
                <a:rPr lang="zh-CN" altLang="zh-CN" sz="1600" dirty="0">
                  <a:solidFill>
                    <a:schemeClr val="tx1"/>
                  </a:solidFill>
                  <a:latin typeface="微软雅黑" charset="-122"/>
                  <a:ea typeface="微软雅黑" charset="-122"/>
                  <a:cs typeface="微软雅黑" charset="-122"/>
                  <a:sym typeface="微软雅黑" charset="-122"/>
                </a:rPr>
                <a:t>创新研究院&amp;工程研究院</a:t>
              </a:r>
              <a:endParaRPr lang="en-US" altLang="zh-CN" sz="1600" dirty="0">
                <a:solidFill>
                  <a:schemeClr val="tx1"/>
                </a:solidFill>
                <a:latin typeface="微软雅黑" charset="-122"/>
                <a:ea typeface="微软雅黑" charset="-122"/>
                <a:cs typeface="微软雅黑" charset="-122"/>
                <a:sym typeface="微软雅黑" charset="-122"/>
              </a:endParaRPr>
            </a:p>
          </p:txBody>
        </p:sp>
        <p:sp>
          <p:nvSpPr>
            <p:cNvPr id="40" name="Shape 255"/>
            <p:cNvSpPr>
              <a:spLocks noChangeArrowheads="1"/>
            </p:cNvSpPr>
            <p:nvPr/>
          </p:nvSpPr>
          <p:spPr bwMode="auto">
            <a:xfrm>
              <a:off x="8216900" y="4270375"/>
              <a:ext cx="2984500" cy="646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45718" tIns="45718" rIns="45718" bIns="45718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9pPr>
            </a:lstStyle>
            <a:p>
              <a:pPr algn="ctr" eaLnBrk="1"/>
              <a:r>
                <a:rPr lang="zh-CN" altLang="zh-CN" sz="2000" b="1" dirty="0">
                  <a:solidFill>
                    <a:schemeClr val="tx1"/>
                  </a:solidFill>
                  <a:latin typeface="微软雅黑" charset="-122"/>
                  <a:ea typeface="微软雅黑" charset="-122"/>
                  <a:cs typeface="微软雅黑" charset="-122"/>
                  <a:sym typeface="微软雅黑" charset="-122"/>
                </a:rPr>
                <a:t>人才培训与培养</a:t>
              </a:r>
            </a:p>
            <a:p>
              <a:pPr algn="ctr" eaLnBrk="1"/>
              <a:r>
                <a:rPr lang="zh-CN" altLang="zh-CN" sz="1600" dirty="0">
                  <a:solidFill>
                    <a:schemeClr val="tx1"/>
                  </a:solidFill>
                  <a:latin typeface="微软雅黑" charset="-122"/>
                  <a:ea typeface="微软雅黑" charset="-122"/>
                  <a:cs typeface="微软雅黑" charset="-122"/>
                  <a:sym typeface="微软雅黑" charset="-122"/>
                </a:rPr>
                <a:t>软通大学</a:t>
              </a:r>
              <a:endParaRPr lang="en-US" altLang="zh-CN" sz="1600" dirty="0">
                <a:solidFill>
                  <a:schemeClr val="tx1"/>
                </a:solidFill>
                <a:latin typeface="微软雅黑" charset="-122"/>
                <a:ea typeface="微软雅黑" charset="-122"/>
                <a:cs typeface="微软雅黑" charset="-122"/>
                <a:sym typeface="微软雅黑" charset="-122"/>
              </a:endParaRPr>
            </a:p>
          </p:txBody>
        </p:sp>
        <p:sp>
          <p:nvSpPr>
            <p:cNvPr id="41" name="Shape 232"/>
            <p:cNvSpPr/>
            <p:nvPr/>
          </p:nvSpPr>
          <p:spPr>
            <a:xfrm>
              <a:off x="8834438" y="2274383"/>
              <a:ext cx="2627312" cy="1749929"/>
            </a:xfrm>
            <a:prstGeom prst="rect">
              <a:avLst/>
            </a:prstGeom>
            <a:solidFill>
              <a:schemeClr val="accent5">
                <a:lumMod val="50000"/>
                <a:alpha val="67059"/>
              </a:schemeClr>
            </a:solidFill>
            <a:ln w="12700">
              <a:noFill/>
              <a:miter lim="400000"/>
            </a:ln>
          </p:spPr>
          <p:txBody>
            <a:bodyPr lIns="45718" tIns="45718" rIns="45718" bIns="45718" anchor="ctr"/>
            <a:lstStyle/>
            <a:p>
              <a:pPr eaLnBrk="1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ern="0">
                <a:latin typeface="+mn-lt"/>
                <a:ea typeface="+mn-ea"/>
                <a:cs typeface="+mn-cs"/>
                <a:sym typeface="Calibri"/>
              </a:endParaRPr>
            </a:p>
          </p:txBody>
        </p:sp>
        <p:sp>
          <p:nvSpPr>
            <p:cNvPr id="42" name="Shape 252"/>
            <p:cNvSpPr>
              <a:spLocks noChangeArrowheads="1"/>
            </p:cNvSpPr>
            <p:nvPr/>
          </p:nvSpPr>
          <p:spPr bwMode="auto">
            <a:xfrm>
              <a:off x="8927306" y="3096419"/>
              <a:ext cx="2371725" cy="8318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45718" tIns="45718" rIns="45718" bIns="45718" anchor="ctr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charset="0"/>
                  <a:ea typeface="Calibri" charset="0"/>
                  <a:cs typeface="Calibri" charset="0"/>
                  <a:sym typeface="Calibri" charset="0"/>
                </a:defRPr>
              </a:lvl9pPr>
            </a:lstStyle>
            <a:p>
              <a:pPr algn="ctr" eaLnBrk="1"/>
              <a:r>
                <a:rPr lang="zh-CN" altLang="zh-CN" sz="2400" b="1" dirty="0">
                  <a:solidFill>
                    <a:schemeClr val="bg1"/>
                  </a:solidFill>
                  <a:latin typeface="Microsoft YaHei" charset="-122"/>
                  <a:ea typeface="Microsoft YaHei" charset="-122"/>
                  <a:cs typeface="Microsoft YaHei" charset="-122"/>
                  <a:sym typeface="Microsoft YaHei" charset="-122"/>
                </a:rPr>
                <a:t>云计算与互联网平台服务</a:t>
              </a:r>
            </a:p>
          </p:txBody>
        </p:sp>
        <p:pic>
          <p:nvPicPr>
            <p:cNvPr id="43" name="image24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37738" y="2496287"/>
              <a:ext cx="550862" cy="54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01717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5" name="311313911_huge-1.jpg"/>
          <p:cNvPicPr>
            <a:picLocks noChangeAspect="1"/>
          </p:cNvPicPr>
          <p:nvPr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1" y="0"/>
            <a:ext cx="4557712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sp>
        <p:nvSpPr>
          <p:cNvPr id="17" name="Shape 232"/>
          <p:cNvSpPr/>
          <p:nvPr/>
        </p:nvSpPr>
        <p:spPr>
          <a:xfrm>
            <a:off x="-34925" y="1882588"/>
            <a:ext cx="4592638" cy="1360675"/>
          </a:xfrm>
          <a:prstGeom prst="rect">
            <a:avLst/>
          </a:prstGeom>
          <a:solidFill>
            <a:schemeClr val="bg1">
              <a:lumMod val="50000"/>
              <a:alpha val="67059"/>
            </a:scheme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eaLnBrk="1" fontAlgn="auto">
              <a:spcBef>
                <a:spcPts val="0"/>
              </a:spcBef>
              <a:spcAft>
                <a:spcPts val="0"/>
              </a:spcAft>
              <a:defRPr/>
            </a:pPr>
            <a:endParaRPr kern="0"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sp>
        <p:nvSpPr>
          <p:cNvPr id="18" name="Shape 272"/>
          <p:cNvSpPr>
            <a:spLocks noChangeArrowheads="1"/>
          </p:cNvSpPr>
          <p:nvPr/>
        </p:nvSpPr>
        <p:spPr bwMode="auto">
          <a:xfrm>
            <a:off x="266243" y="1997188"/>
            <a:ext cx="4915357" cy="4616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wrap="square" lIns="45718" tIns="45718" rIns="45718" bIns="45718" anchor="ctr">
            <a:spAutoFit/>
          </a:bodyPr>
          <a:lstStyle/>
          <a:p>
            <a:pPr eaLnBrk="1"/>
            <a:r>
              <a:rPr lang="zh-CN" altLang="en-US" sz="2400" b="1" dirty="0" smtClean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业务板块一</a:t>
            </a:r>
            <a:endParaRPr lang="zh-CN" altLang="zh-CN" sz="2400" b="1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16388" name="Shape 253"/>
          <p:cNvSpPr>
            <a:spLocks noChangeArrowheads="1"/>
          </p:cNvSpPr>
          <p:nvPr/>
        </p:nvSpPr>
        <p:spPr bwMode="auto">
          <a:xfrm>
            <a:off x="5035264" y="3025399"/>
            <a:ext cx="2622012" cy="1089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wrap="square" lIns="45718" tIns="45718" rIns="45718" bIns="45718">
            <a:spAutoFit/>
          </a:bodyPr>
          <a:lstStyle>
            <a:lvl1pPr marL="341630" indent="-341630">
              <a:defRPr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1pPr>
            <a:lvl2pPr>
              <a:defRPr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2pPr>
            <a:lvl3pPr>
              <a:defRPr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3pPr>
            <a:lvl4pPr>
              <a:defRPr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4pPr>
            <a:lvl5pPr>
              <a:defRPr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9pPr>
          </a:lstStyle>
          <a:p>
            <a:pPr eaLnBrk="1">
              <a:lnSpc>
                <a:spcPct val="120000"/>
              </a:lnSpc>
              <a:buSzPct val="100000"/>
              <a:buFont typeface="Arial" panose="020B0604020202020204" pitchFamily="34" charset="0"/>
              <a:buChar char="•"/>
            </a:pPr>
            <a:r>
              <a:rPr lang="zh-CN" altLang="zh-CN" dirty="0">
                <a:solidFill>
                  <a:srgbClr val="535353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研发外包服务</a:t>
            </a:r>
          </a:p>
          <a:p>
            <a:pPr eaLnBrk="1">
              <a:lnSpc>
                <a:spcPct val="120000"/>
              </a:lnSpc>
              <a:buSzPct val="100000"/>
              <a:buFont typeface="Arial" panose="020B0604020202020204" pitchFamily="34" charset="0"/>
              <a:buChar char="•"/>
            </a:pPr>
            <a:r>
              <a:rPr lang="zh-CN" altLang="zh-CN" dirty="0">
                <a:solidFill>
                  <a:srgbClr val="535353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应用开发和维护服务</a:t>
            </a:r>
          </a:p>
          <a:p>
            <a:pPr eaLnBrk="1">
              <a:lnSpc>
                <a:spcPct val="120000"/>
              </a:lnSpc>
              <a:buSzPct val="100000"/>
              <a:buFont typeface="Arial" panose="020B0604020202020204" pitchFamily="34" charset="0"/>
              <a:buChar char="•"/>
            </a:pPr>
            <a:r>
              <a:rPr lang="zh-CN" altLang="zh-CN" dirty="0">
                <a:solidFill>
                  <a:srgbClr val="535353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测试服务</a:t>
            </a:r>
          </a:p>
        </p:txBody>
      </p:sp>
      <p:sp>
        <p:nvSpPr>
          <p:cNvPr id="16389" name="Shape 254"/>
          <p:cNvSpPr>
            <a:spLocks noChangeArrowheads="1"/>
          </p:cNvSpPr>
          <p:nvPr/>
        </p:nvSpPr>
        <p:spPr bwMode="auto">
          <a:xfrm>
            <a:off x="7893895" y="3025399"/>
            <a:ext cx="2620288" cy="7571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wrap="square" lIns="45718" tIns="45718" rIns="45718" bIns="45718">
            <a:spAutoFit/>
          </a:bodyPr>
          <a:lstStyle>
            <a:lvl1pPr marL="341630" indent="-341630">
              <a:defRPr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1pPr>
            <a:lvl2pPr>
              <a:defRPr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2pPr>
            <a:lvl3pPr>
              <a:defRPr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3pPr>
            <a:lvl4pPr>
              <a:defRPr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4pPr>
            <a:lvl5pPr>
              <a:defRPr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9pPr>
          </a:lstStyle>
          <a:p>
            <a:pPr eaLnBrk="1">
              <a:lnSpc>
                <a:spcPct val="120000"/>
              </a:lnSpc>
              <a:buSzPct val="100000"/>
              <a:buFont typeface="Arial" panose="020B0604020202020204" pitchFamily="34" charset="0"/>
              <a:buChar char="•"/>
            </a:pPr>
            <a:r>
              <a:rPr lang="zh-CN" altLang="zh-CN">
                <a:solidFill>
                  <a:srgbClr val="535353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业务流程外包服务</a:t>
            </a:r>
          </a:p>
          <a:p>
            <a:pPr eaLnBrk="1">
              <a:lnSpc>
                <a:spcPct val="120000"/>
              </a:lnSpc>
              <a:buSzPct val="100000"/>
              <a:buFont typeface="Arial" panose="020B0604020202020204" pitchFamily="34" charset="0"/>
              <a:buChar char="•"/>
            </a:pPr>
            <a:r>
              <a:rPr lang="zh-CN" altLang="zh-CN" dirty="0">
                <a:solidFill>
                  <a:srgbClr val="535353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基础设施运维服务</a:t>
            </a:r>
          </a:p>
        </p:txBody>
      </p:sp>
      <p:sp>
        <p:nvSpPr>
          <p:cNvPr id="16390" name="Shape 255"/>
          <p:cNvSpPr>
            <a:spLocks noChangeArrowheads="1"/>
          </p:cNvSpPr>
          <p:nvPr/>
        </p:nvSpPr>
        <p:spPr bwMode="auto">
          <a:xfrm>
            <a:off x="5035264" y="4609137"/>
            <a:ext cx="6215328" cy="11541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wrap="square" lIns="45718" tIns="45718" rIns="45718" bIns="45718">
            <a:spAutoFit/>
          </a:bodyPr>
          <a:lstStyle>
            <a:lvl1pPr defTabSz="685800">
              <a:defRPr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1pPr>
            <a:lvl2pPr defTabSz="685800">
              <a:defRPr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2pPr>
            <a:lvl3pPr defTabSz="685800">
              <a:defRPr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3pPr>
            <a:lvl4pPr defTabSz="685800">
              <a:defRPr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4pPr>
            <a:lvl5pPr defTabSz="685800">
              <a:defRPr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5pPr>
            <a:lvl6pPr marL="457200" defTabSz="685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6pPr>
            <a:lvl7pPr marL="914400" defTabSz="685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7pPr>
            <a:lvl8pPr marL="1371600" defTabSz="685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8pPr>
            <a:lvl9pPr marL="1828800" defTabSz="685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9pPr>
          </a:lstStyle>
          <a:p>
            <a:pPr eaLnBrk="1">
              <a:lnSpc>
                <a:spcPct val="120000"/>
              </a:lnSpc>
              <a:spcBef>
                <a:spcPts val="600"/>
              </a:spcBef>
            </a:pPr>
            <a:r>
              <a:rPr lang="zh-CN" altLang="zh-CN" sz="2000" b="1" dirty="0">
                <a:solidFill>
                  <a:srgbClr val="3A6DCB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主要客户：</a:t>
            </a:r>
          </a:p>
          <a:p>
            <a:pPr eaLnBrk="1">
              <a:spcBef>
                <a:spcPts val="600"/>
              </a:spcBef>
            </a:pPr>
            <a:r>
              <a:rPr lang="zh-CN" altLang="zh-CN" sz="2000" b="1" dirty="0">
                <a:solidFill>
                  <a:srgbClr val="535353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华为、阿里巴巴、腾讯、百度、中国银行</a:t>
            </a:r>
            <a:r>
              <a:rPr lang="zh-CN" altLang="zh-CN" sz="2000" b="1" dirty="0" smtClean="0">
                <a:solidFill>
                  <a:srgbClr val="535353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、中国</a:t>
            </a:r>
            <a:r>
              <a:rPr lang="zh-CN" altLang="zh-CN" sz="2000" b="1" dirty="0">
                <a:solidFill>
                  <a:srgbClr val="535353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移动、招商银行等。</a:t>
            </a:r>
          </a:p>
        </p:txBody>
      </p:sp>
      <p:sp>
        <p:nvSpPr>
          <p:cNvPr id="16391" name="Shape 256"/>
          <p:cNvSpPr>
            <a:spLocks noChangeArrowheads="1"/>
          </p:cNvSpPr>
          <p:nvPr/>
        </p:nvSpPr>
        <p:spPr bwMode="auto">
          <a:xfrm>
            <a:off x="266243" y="2391530"/>
            <a:ext cx="3228975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45718" tIns="45718" rIns="45718" bIns="45718" anchor="ctr">
            <a:spAutoFit/>
          </a:bodyPr>
          <a:lstStyle/>
          <a:p>
            <a:pPr eaLnBrk="1"/>
            <a:r>
              <a:rPr lang="zh-CN" altLang="en-US" sz="4000" b="1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软件</a:t>
            </a:r>
            <a:r>
              <a:rPr lang="zh-CN" altLang="zh-CN" sz="4000" b="1" dirty="0" smtClean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技术服务</a:t>
            </a:r>
            <a:endParaRPr lang="zh-CN" altLang="zh-CN" sz="4000" b="1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16395" name="矩形 1"/>
          <p:cNvSpPr>
            <a:spLocks noChangeArrowheads="1"/>
          </p:cNvSpPr>
          <p:nvPr/>
        </p:nvSpPr>
        <p:spPr bwMode="auto">
          <a:xfrm>
            <a:off x="5035264" y="859480"/>
            <a:ext cx="6587392" cy="16890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685800">
              <a:defRPr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1pPr>
            <a:lvl2pPr defTabSz="685800">
              <a:defRPr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2pPr>
            <a:lvl3pPr defTabSz="685800">
              <a:defRPr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3pPr>
            <a:lvl4pPr defTabSz="685800">
              <a:defRPr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4pPr>
            <a:lvl5pPr defTabSz="685800">
              <a:defRPr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5pPr>
            <a:lvl6pPr marL="457200" defTabSz="685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6pPr>
            <a:lvl7pPr marL="914400" defTabSz="685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7pPr>
            <a:lvl8pPr marL="1371600" defTabSz="685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8pPr>
            <a:lvl9pPr marL="1828800" defTabSz="685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9pPr>
          </a:lstStyle>
          <a:p>
            <a:pPr eaLnBrk="1">
              <a:lnSpc>
                <a:spcPct val="150000"/>
              </a:lnSpc>
            </a:pPr>
            <a:r>
              <a:rPr lang="zh-CN" altLang="en-US" sz="2400" b="1" dirty="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与全球卓越客户的合作不仅成就软通业务的快速发展</a:t>
            </a:r>
            <a:r>
              <a:rPr lang="zh-CN" altLang="en-US" sz="2400" b="1" dirty="0" smtClean="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，同时</a:t>
            </a:r>
            <a:r>
              <a:rPr lang="zh-CN" altLang="en-US" sz="2400" b="1" dirty="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软通也练就了专业、高效、优质</a:t>
            </a:r>
            <a:r>
              <a:rPr lang="zh-CN" altLang="en-US" sz="2400" b="1" dirty="0" smtClean="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的大规模软件</a:t>
            </a:r>
            <a:r>
              <a:rPr lang="zh-CN" altLang="en-US" sz="2400" b="1" dirty="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开发服务</a:t>
            </a:r>
            <a:r>
              <a:rPr lang="zh-CN" altLang="en-US" sz="2400" b="1" dirty="0" smtClean="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能力。</a:t>
            </a:r>
            <a:endParaRPr lang="zh-CN" altLang="en-US" sz="2400" b="1" dirty="0">
              <a:solidFill>
                <a:srgbClr val="40404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09" name="311313911_huge-2.png"/>
          <p:cNvPicPr>
            <a:picLocks noChangeAspect="1"/>
          </p:cNvPicPr>
          <p:nvPr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1" y="0"/>
            <a:ext cx="4613276" cy="686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sp>
        <p:nvSpPr>
          <p:cNvPr id="15" name="Shape 232"/>
          <p:cNvSpPr/>
          <p:nvPr/>
        </p:nvSpPr>
        <p:spPr>
          <a:xfrm>
            <a:off x="-34925" y="1882588"/>
            <a:ext cx="4648202" cy="1417825"/>
          </a:xfrm>
          <a:prstGeom prst="rect">
            <a:avLst/>
          </a:prstGeom>
          <a:solidFill>
            <a:schemeClr val="bg1">
              <a:lumMod val="50000"/>
              <a:alpha val="67059"/>
            </a:scheme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eaLnBrk="1" fontAlgn="auto">
              <a:spcBef>
                <a:spcPts val="0"/>
              </a:spcBef>
              <a:spcAft>
                <a:spcPts val="0"/>
              </a:spcAft>
              <a:defRPr/>
            </a:pPr>
            <a:endParaRPr kern="0"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sp>
        <p:nvSpPr>
          <p:cNvPr id="17411" name="Shape 264"/>
          <p:cNvSpPr>
            <a:spLocks noChangeArrowheads="1"/>
          </p:cNvSpPr>
          <p:nvPr/>
        </p:nvSpPr>
        <p:spPr bwMode="auto">
          <a:xfrm>
            <a:off x="5136433" y="3169272"/>
            <a:ext cx="2667000" cy="1089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45718" tIns="45718" rIns="45718" bIns="45718">
            <a:spAutoFit/>
          </a:bodyPr>
          <a:lstStyle>
            <a:lvl1pPr marL="341630" indent="-341630">
              <a:defRPr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1pPr>
            <a:lvl2pPr>
              <a:defRPr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2pPr>
            <a:lvl3pPr>
              <a:defRPr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3pPr>
            <a:lvl4pPr>
              <a:defRPr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4pPr>
            <a:lvl5pPr>
              <a:defRPr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9pPr>
          </a:lstStyle>
          <a:p>
            <a:pPr eaLnBrk="1">
              <a:lnSpc>
                <a:spcPct val="120000"/>
              </a:lnSpc>
              <a:buSzPct val="100000"/>
              <a:buFont typeface="Arial" panose="020B0604020202020204" pitchFamily="34" charset="0"/>
              <a:buChar char="•"/>
            </a:pPr>
            <a:r>
              <a:rPr lang="zh-CN" altLang="zh-CN" dirty="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信息技术架构咨询</a:t>
            </a:r>
            <a:endParaRPr lang="zh-CN" altLang="zh-CN" dirty="0">
              <a:solidFill>
                <a:srgbClr val="404040"/>
              </a:solidFill>
              <a:latin typeface="Arial" panose="020B0604020202020204" pitchFamily="34" charset="0"/>
              <a:sym typeface="Arial" panose="020B0604020202020204" pitchFamily="34" charset="0"/>
            </a:endParaRPr>
          </a:p>
          <a:p>
            <a:pPr eaLnBrk="1">
              <a:lnSpc>
                <a:spcPct val="120000"/>
              </a:lnSpc>
              <a:buSzPct val="100000"/>
              <a:buFont typeface="Arial" panose="020B0604020202020204" pitchFamily="34" charset="0"/>
              <a:buChar char="•"/>
            </a:pPr>
            <a:r>
              <a:rPr lang="zh-CN" altLang="zh-CN" dirty="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行业解决方案</a:t>
            </a:r>
            <a:endParaRPr lang="zh-CN" altLang="zh-CN" dirty="0">
              <a:solidFill>
                <a:srgbClr val="404040"/>
              </a:solidFill>
              <a:latin typeface="Arial" panose="020B0604020202020204" pitchFamily="34" charset="0"/>
              <a:sym typeface="Arial" panose="020B0604020202020204" pitchFamily="34" charset="0"/>
            </a:endParaRPr>
          </a:p>
          <a:p>
            <a:pPr eaLnBrk="1">
              <a:lnSpc>
                <a:spcPct val="120000"/>
              </a:lnSpc>
              <a:buSzPct val="100000"/>
              <a:buFont typeface="Arial" panose="020B0604020202020204" pitchFamily="34" charset="0"/>
              <a:buChar char="•"/>
            </a:pPr>
            <a:r>
              <a:rPr lang="zh-CN" altLang="zh-CN" dirty="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数据分析</a:t>
            </a:r>
          </a:p>
        </p:txBody>
      </p:sp>
      <p:sp>
        <p:nvSpPr>
          <p:cNvPr id="17412" name="Shape 265"/>
          <p:cNvSpPr>
            <a:spLocks noChangeArrowheads="1"/>
          </p:cNvSpPr>
          <p:nvPr/>
        </p:nvSpPr>
        <p:spPr bwMode="auto">
          <a:xfrm>
            <a:off x="9084804" y="3169272"/>
            <a:ext cx="1733550" cy="1089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45718" tIns="45718" rIns="45718" bIns="45718">
            <a:spAutoFit/>
          </a:bodyPr>
          <a:lstStyle>
            <a:lvl1pPr marL="341630" indent="-341630">
              <a:defRPr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1pPr>
            <a:lvl2pPr>
              <a:defRPr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2pPr>
            <a:lvl3pPr>
              <a:defRPr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3pPr>
            <a:lvl4pPr>
              <a:defRPr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4pPr>
            <a:lvl5pPr>
              <a:defRPr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9pPr>
          </a:lstStyle>
          <a:p>
            <a:pPr eaLnBrk="1">
              <a:lnSpc>
                <a:spcPct val="120000"/>
              </a:lnSpc>
              <a:buSzPct val="100000"/>
              <a:buFont typeface="Arial" panose="020B0604020202020204" pitchFamily="34" charset="0"/>
              <a:buChar char="•"/>
            </a:pPr>
            <a:r>
              <a:rPr lang="zh-CN" altLang="zh-CN" dirty="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数字营销</a:t>
            </a:r>
            <a:endParaRPr lang="zh-CN" altLang="zh-CN" dirty="0">
              <a:solidFill>
                <a:srgbClr val="404040"/>
              </a:solidFill>
              <a:latin typeface="Arial" panose="020B0604020202020204" pitchFamily="34" charset="0"/>
              <a:sym typeface="Arial" panose="020B0604020202020204" pitchFamily="34" charset="0"/>
            </a:endParaRPr>
          </a:p>
          <a:p>
            <a:pPr eaLnBrk="1">
              <a:lnSpc>
                <a:spcPct val="120000"/>
              </a:lnSpc>
              <a:buSzPct val="100000"/>
              <a:buFont typeface="Arial" panose="020B0604020202020204" pitchFamily="34" charset="0"/>
              <a:buChar char="•"/>
            </a:pPr>
            <a:r>
              <a:rPr lang="zh-CN" altLang="zh-CN" dirty="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移动开发</a:t>
            </a:r>
            <a:endParaRPr lang="zh-CN" altLang="zh-CN" dirty="0">
              <a:solidFill>
                <a:srgbClr val="404040"/>
              </a:solidFill>
              <a:latin typeface="Arial" panose="020B0604020202020204" pitchFamily="34" charset="0"/>
              <a:sym typeface="Arial" panose="020B0604020202020204" pitchFamily="34" charset="0"/>
            </a:endParaRPr>
          </a:p>
          <a:p>
            <a:pPr eaLnBrk="1">
              <a:lnSpc>
                <a:spcPct val="120000"/>
              </a:lnSpc>
              <a:buSzPct val="100000"/>
              <a:buFont typeface="Arial" panose="020B0604020202020204" pitchFamily="34" charset="0"/>
              <a:buChar char="•"/>
            </a:pPr>
            <a:r>
              <a:rPr lang="zh-CN" altLang="zh-CN" dirty="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用户体验</a:t>
            </a:r>
          </a:p>
        </p:txBody>
      </p:sp>
      <p:sp>
        <p:nvSpPr>
          <p:cNvPr id="266" name="Shape 266"/>
          <p:cNvSpPr/>
          <p:nvPr/>
        </p:nvSpPr>
        <p:spPr>
          <a:xfrm>
            <a:off x="5089585" y="4794159"/>
            <a:ext cx="5602741" cy="1169547"/>
          </a:xfrm>
          <a:prstGeom prst="rect">
            <a:avLst/>
          </a:prstGeom>
          <a:ln w="12700">
            <a:miter lim="400000"/>
          </a:ln>
        </p:spPr>
        <p:txBody>
          <a:bodyPr wrap="square" lIns="45718" tIns="45718" rIns="45718" bIns="45718">
            <a:spAutoFit/>
          </a:bodyPr>
          <a:lstStyle/>
          <a:p>
            <a:pPr defTabSz="685800" eaLnBrk="1" fontAlgn="auto">
              <a:spcBef>
                <a:spcPts val="600"/>
              </a:spcBef>
              <a:spcAft>
                <a:spcPts val="0"/>
              </a:spcAft>
              <a:defRPr sz="1600" b="1">
                <a:solidFill>
                  <a:schemeClr val="accent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sz="2000" b="1" kern="0" dirty="0">
                <a:solidFill>
                  <a:schemeClr val="accent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主要客户：</a:t>
            </a:r>
          </a:p>
          <a:p>
            <a:pPr defTabSz="685800" eaLnBrk="1" fontAlgn="auto">
              <a:spcBef>
                <a:spcPts val="600"/>
              </a:spcBef>
              <a:spcAft>
                <a:spcPts val="0"/>
              </a:spcAft>
              <a:defRPr sz="1600" b="1">
                <a:solidFill>
                  <a:srgbClr val="0F6FC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sz="2000" b="1" kern="0" dirty="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大型企业集团、 金融机构、地产公司、</a:t>
            </a:r>
          </a:p>
          <a:p>
            <a:pPr defTabSz="685800" eaLnBrk="1" fontAlgn="auto">
              <a:spcBef>
                <a:spcPts val="600"/>
              </a:spcBef>
              <a:spcAft>
                <a:spcPts val="0"/>
              </a:spcAft>
              <a:defRPr sz="1600" b="1">
                <a:solidFill>
                  <a:srgbClr val="0F6FC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sz="2000" b="1" kern="0" dirty="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大型零售公司、大型制造企业等。</a:t>
            </a:r>
          </a:p>
        </p:txBody>
      </p:sp>
      <p:sp>
        <p:nvSpPr>
          <p:cNvPr id="17417" name="Shape 272"/>
          <p:cNvSpPr>
            <a:spLocks noChangeArrowheads="1"/>
          </p:cNvSpPr>
          <p:nvPr/>
        </p:nvSpPr>
        <p:spPr bwMode="auto">
          <a:xfrm>
            <a:off x="221076" y="2439086"/>
            <a:ext cx="4915357" cy="6463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wrap="square" lIns="45718" tIns="45718" rIns="45718" bIns="45718" anchor="ctr">
            <a:spAutoFit/>
          </a:bodyPr>
          <a:lstStyle/>
          <a:p>
            <a:pPr eaLnBrk="1"/>
            <a:r>
              <a:rPr lang="zh-CN" altLang="zh-CN" sz="3600" b="1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企业数字化转型服务</a:t>
            </a:r>
          </a:p>
        </p:txBody>
      </p:sp>
      <p:sp>
        <p:nvSpPr>
          <p:cNvPr id="17" name="Shape 272"/>
          <p:cNvSpPr>
            <a:spLocks noChangeArrowheads="1"/>
          </p:cNvSpPr>
          <p:nvPr/>
        </p:nvSpPr>
        <p:spPr bwMode="auto">
          <a:xfrm>
            <a:off x="252825" y="2040052"/>
            <a:ext cx="4915357" cy="4616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wrap="square" lIns="45718" tIns="45718" rIns="45718" bIns="45718" anchor="ctr">
            <a:spAutoFit/>
          </a:bodyPr>
          <a:lstStyle/>
          <a:p>
            <a:pPr eaLnBrk="1"/>
            <a:r>
              <a:rPr lang="zh-CN" altLang="en-US" sz="2400" b="1" dirty="0" smtClean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业务板块二</a:t>
            </a:r>
            <a:endParaRPr lang="zh-CN" altLang="zh-CN" sz="2400" b="1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10" name="Shape 267"/>
          <p:cNvSpPr>
            <a:spLocks noChangeArrowheads="1"/>
          </p:cNvSpPr>
          <p:nvPr/>
        </p:nvSpPr>
        <p:spPr bwMode="auto">
          <a:xfrm>
            <a:off x="5089585" y="888505"/>
            <a:ext cx="6610607" cy="18651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wrap="square" lIns="45718" tIns="45718" rIns="45718" bIns="45718">
            <a:spAutoFit/>
          </a:bodyPr>
          <a:lstStyle>
            <a:lvl1pPr defTabSz="685800">
              <a:defRPr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1pPr>
            <a:lvl2pPr defTabSz="685800">
              <a:defRPr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2pPr>
            <a:lvl3pPr defTabSz="685800">
              <a:defRPr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3pPr>
            <a:lvl4pPr defTabSz="685800">
              <a:defRPr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4pPr>
            <a:lvl5pPr defTabSz="685800">
              <a:defRPr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5pPr>
            <a:lvl6pPr marL="457200" defTabSz="685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6pPr>
            <a:lvl7pPr marL="914400" defTabSz="685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7pPr>
            <a:lvl8pPr marL="1371600" defTabSz="685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8pPr>
            <a:lvl9pPr marL="1828800" defTabSz="685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9pPr>
          </a:lstStyle>
          <a:p>
            <a:pPr eaLnBrk="1">
              <a:lnSpc>
                <a:spcPct val="120000"/>
              </a:lnSpc>
            </a:pPr>
            <a:r>
              <a:rPr lang="zh-CN" altLang="zh-CN" sz="2400" b="1" dirty="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将云计算、大数据、移动互联、人工智能等技术与行业解决方案相结合，助力客户充分发挥数字技术的力量，协助客户</a:t>
            </a:r>
            <a:r>
              <a:rPr lang="zh-CN" altLang="zh-CN" sz="2400" b="1" dirty="0" smtClean="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“由内而外”</a:t>
            </a:r>
            <a:r>
              <a:rPr lang="zh-CN" altLang="en-US" sz="2400" b="1" dirty="0" smtClean="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进行</a:t>
            </a:r>
            <a:r>
              <a:rPr lang="zh-CN" altLang="zh-CN" sz="2400" b="1" dirty="0" smtClean="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企业</a:t>
            </a:r>
            <a:r>
              <a:rPr lang="zh-CN" altLang="en-US" sz="2400" b="1" dirty="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转型</a:t>
            </a:r>
            <a:r>
              <a:rPr lang="zh-CN" altLang="zh-CN" sz="2400" b="1" dirty="0" smtClean="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升级</a:t>
            </a:r>
            <a:r>
              <a:rPr lang="zh-CN" altLang="en-US" sz="2400" b="1" dirty="0" smtClean="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。</a:t>
            </a:r>
            <a:endParaRPr lang="zh-CN" altLang="zh-CN" sz="2400" b="1" dirty="0">
              <a:solidFill>
                <a:srgbClr val="40404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Shape 278"/>
          <p:cNvSpPr>
            <a:spLocks noChangeArrowheads="1"/>
          </p:cNvSpPr>
          <p:nvPr/>
        </p:nvSpPr>
        <p:spPr bwMode="auto">
          <a:xfrm>
            <a:off x="2438400" y="66586"/>
            <a:ext cx="6291734" cy="4801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wrap="square" lIns="45718" tIns="45718" rIns="45718" bIns="45718" anchor="ctr">
            <a:spAutoFit/>
          </a:bodyPr>
          <a:lstStyle/>
          <a:p>
            <a:pPr eaLnBrk="1">
              <a:lnSpc>
                <a:spcPct val="90000"/>
              </a:lnSpc>
            </a:pPr>
            <a:r>
              <a:rPr lang="zh-CN" altLang="zh-CN" sz="2800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企业数字化转型产品及解决方案</a:t>
            </a:r>
          </a:p>
        </p:txBody>
      </p:sp>
      <p:sp>
        <p:nvSpPr>
          <p:cNvPr id="18433" name="Shape 276"/>
          <p:cNvSpPr>
            <a:spLocks noChangeArrowheads="1"/>
          </p:cNvSpPr>
          <p:nvPr/>
        </p:nvSpPr>
        <p:spPr bwMode="auto">
          <a:xfrm>
            <a:off x="3508103" y="1226410"/>
            <a:ext cx="2662772" cy="53562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wrap="square" lIns="60960" tIns="60960" rIns="60960" bIns="60960" anchor="ctr">
            <a:spAutoFit/>
          </a:bodyPr>
          <a:lstStyle>
            <a:lvl1pPr defTabSz="1343025">
              <a:defRPr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1pPr>
            <a:lvl2pPr defTabSz="1343025">
              <a:defRPr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2pPr>
            <a:lvl3pPr defTabSz="1343025">
              <a:defRPr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3pPr>
            <a:lvl4pPr defTabSz="1343025">
              <a:defRPr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4pPr>
            <a:lvl5pPr defTabSz="1343025">
              <a:defRPr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5pPr>
            <a:lvl6pPr marL="457200" defTabSz="1343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6pPr>
            <a:lvl7pPr marL="914400" defTabSz="1343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7pPr>
            <a:lvl8pPr marL="1371600" defTabSz="1343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8pPr>
            <a:lvl9pPr marL="1828800" defTabSz="1343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9pPr>
          </a:lstStyle>
          <a:p>
            <a:pPr algn="ctr" eaLnBrk="1"/>
            <a:r>
              <a:rPr lang="zh-CN" altLang="zh-CN" sz="2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保险</a:t>
            </a:r>
          </a:p>
        </p:txBody>
      </p:sp>
      <p:sp>
        <p:nvSpPr>
          <p:cNvPr id="18434" name="Shape 277"/>
          <p:cNvSpPr>
            <a:spLocks noChangeArrowheads="1"/>
          </p:cNvSpPr>
          <p:nvPr/>
        </p:nvSpPr>
        <p:spPr bwMode="auto">
          <a:xfrm>
            <a:off x="3542952" y="1928481"/>
            <a:ext cx="2684962" cy="13859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wrap="square" lIns="45718" tIns="45718" rIns="45718" bIns="45718">
            <a:spAutoFit/>
          </a:bodyPr>
          <a:lstStyle>
            <a:lvl1pPr marL="285750" indent="-285750" defTabSz="1104900">
              <a:defRPr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1pPr>
            <a:lvl2pPr defTabSz="1104900">
              <a:defRPr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2pPr>
            <a:lvl3pPr defTabSz="1104900">
              <a:defRPr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3pPr>
            <a:lvl4pPr defTabSz="1104900">
              <a:defRPr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4pPr>
            <a:lvl5pPr defTabSz="1104900">
              <a:defRPr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5pPr>
            <a:lvl6pPr marL="457200" defTabSz="1104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6pPr>
            <a:lvl7pPr marL="914400" defTabSz="1104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7pPr>
            <a:lvl8pPr marL="1371600" defTabSz="1104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8pPr>
            <a:lvl9pPr marL="1828800" defTabSz="1104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9pPr>
          </a:lstStyle>
          <a:p>
            <a:pPr eaLnBrk="1">
              <a:lnSpc>
                <a:spcPct val="120000"/>
              </a:lnSpc>
              <a:buClr>
                <a:srgbClr val="404040"/>
              </a:buClr>
              <a:buSzPct val="100000"/>
              <a:buFont typeface="Arial" panose="020B0604020202020204" pitchFamily="34" charset="0"/>
              <a:buChar char="•"/>
            </a:pPr>
            <a:r>
              <a:rPr lang="zh-CN" altLang="zh-CN" sz="160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财险核心业务系统</a:t>
            </a:r>
          </a:p>
          <a:p>
            <a:pPr eaLnBrk="1">
              <a:lnSpc>
                <a:spcPct val="120000"/>
              </a:lnSpc>
              <a:buClr>
                <a:srgbClr val="404040"/>
              </a:buClr>
              <a:buSzPct val="100000"/>
              <a:buFont typeface="Arial" panose="020B0604020202020204" pitchFamily="34" charset="0"/>
              <a:buChar char="•"/>
            </a:pPr>
            <a:r>
              <a:rPr lang="zh-CN" altLang="zh-CN" sz="160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电子商务系统</a:t>
            </a:r>
          </a:p>
          <a:p>
            <a:pPr eaLnBrk="1">
              <a:lnSpc>
                <a:spcPct val="120000"/>
              </a:lnSpc>
              <a:buClr>
                <a:srgbClr val="404040"/>
              </a:buClr>
              <a:buSzPct val="100000"/>
              <a:buFont typeface="Arial" panose="020B0604020202020204" pitchFamily="34" charset="0"/>
              <a:buChar char="•"/>
            </a:pPr>
            <a:r>
              <a:rPr lang="zh-CN" altLang="zh-CN" sz="160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监管及风险控制</a:t>
            </a:r>
          </a:p>
          <a:p>
            <a:pPr eaLnBrk="1">
              <a:lnSpc>
                <a:spcPct val="120000"/>
              </a:lnSpc>
              <a:buClr>
                <a:srgbClr val="404040"/>
              </a:buClr>
              <a:buSzPct val="100000"/>
              <a:buFont typeface="Arial" panose="020B0604020202020204" pitchFamily="34" charset="0"/>
              <a:buChar char="•"/>
            </a:pPr>
            <a:r>
              <a:rPr lang="zh-CN" altLang="zh-CN" sz="160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移动营销平台</a:t>
            </a:r>
          </a:p>
        </p:txBody>
      </p:sp>
      <p:sp>
        <p:nvSpPr>
          <p:cNvPr id="18436" name="Shape 279"/>
          <p:cNvSpPr>
            <a:spLocks noChangeArrowheads="1"/>
          </p:cNvSpPr>
          <p:nvPr/>
        </p:nvSpPr>
        <p:spPr bwMode="auto">
          <a:xfrm>
            <a:off x="787089" y="1226410"/>
            <a:ext cx="2644281" cy="53562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wrap="square" lIns="60960" tIns="60960" rIns="60960" bIns="60960" anchor="ctr">
            <a:spAutoFit/>
          </a:bodyPr>
          <a:lstStyle>
            <a:lvl1pPr defTabSz="1343025">
              <a:defRPr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1pPr>
            <a:lvl2pPr defTabSz="1343025">
              <a:defRPr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2pPr>
            <a:lvl3pPr defTabSz="1343025">
              <a:defRPr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3pPr>
            <a:lvl4pPr defTabSz="1343025">
              <a:defRPr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4pPr>
            <a:lvl5pPr defTabSz="1343025">
              <a:defRPr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5pPr>
            <a:lvl6pPr marL="457200" defTabSz="1343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6pPr>
            <a:lvl7pPr marL="914400" defTabSz="1343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7pPr>
            <a:lvl8pPr marL="1371600" defTabSz="1343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8pPr>
            <a:lvl9pPr marL="1828800" defTabSz="1343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9pPr>
          </a:lstStyle>
          <a:p>
            <a:pPr algn="ctr" eaLnBrk="1"/>
            <a:r>
              <a:rPr lang="zh-CN" altLang="zh-CN" sz="2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银行</a:t>
            </a:r>
          </a:p>
        </p:txBody>
      </p:sp>
      <p:sp>
        <p:nvSpPr>
          <p:cNvPr id="18437" name="Shape 280"/>
          <p:cNvSpPr>
            <a:spLocks noChangeArrowheads="1"/>
          </p:cNvSpPr>
          <p:nvPr/>
        </p:nvSpPr>
        <p:spPr bwMode="auto">
          <a:xfrm>
            <a:off x="764887" y="1919847"/>
            <a:ext cx="2684962" cy="13859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wrap="square" lIns="45718" tIns="45718" rIns="45718" bIns="45718">
            <a:spAutoFit/>
          </a:bodyPr>
          <a:lstStyle>
            <a:lvl1pPr marL="285750" indent="-285750" defTabSz="1104900">
              <a:defRPr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1pPr>
            <a:lvl2pPr defTabSz="1104900">
              <a:defRPr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2pPr>
            <a:lvl3pPr defTabSz="1104900">
              <a:defRPr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3pPr>
            <a:lvl4pPr defTabSz="1104900">
              <a:defRPr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4pPr>
            <a:lvl5pPr defTabSz="1104900">
              <a:defRPr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5pPr>
            <a:lvl6pPr marL="457200" defTabSz="1104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6pPr>
            <a:lvl7pPr marL="914400" defTabSz="1104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7pPr>
            <a:lvl8pPr marL="1371600" defTabSz="1104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8pPr>
            <a:lvl9pPr marL="1828800" defTabSz="1104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9pPr>
          </a:lstStyle>
          <a:p>
            <a:pPr eaLnBrk="1">
              <a:lnSpc>
                <a:spcPct val="120000"/>
              </a:lnSpc>
              <a:buClr>
                <a:srgbClr val="404040"/>
              </a:buClr>
              <a:buSzPct val="100000"/>
              <a:buFont typeface="Arial" panose="020B0604020202020204" pitchFamily="34" charset="0"/>
              <a:buChar char="•"/>
            </a:pPr>
            <a:r>
              <a:rPr lang="zh-CN" altLang="zh-CN" sz="160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CRM</a:t>
            </a:r>
          </a:p>
          <a:p>
            <a:pPr eaLnBrk="1">
              <a:lnSpc>
                <a:spcPct val="120000"/>
              </a:lnSpc>
              <a:buClr>
                <a:srgbClr val="404040"/>
              </a:buClr>
              <a:buSzPct val="100000"/>
              <a:buFont typeface="Arial" panose="020B0604020202020204" pitchFamily="34" charset="0"/>
              <a:buChar char="•"/>
            </a:pPr>
            <a:r>
              <a:rPr lang="zh-CN" altLang="zh-CN" sz="160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手机银行</a:t>
            </a:r>
          </a:p>
          <a:p>
            <a:pPr eaLnBrk="1">
              <a:lnSpc>
                <a:spcPct val="120000"/>
              </a:lnSpc>
              <a:buClr>
                <a:srgbClr val="404040"/>
              </a:buClr>
              <a:buSzPct val="100000"/>
              <a:buFont typeface="Arial" panose="020B0604020202020204" pitchFamily="34" charset="0"/>
              <a:buChar char="•"/>
            </a:pPr>
            <a:r>
              <a:rPr lang="zh-CN" altLang="zh-CN" sz="160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精准营销</a:t>
            </a:r>
          </a:p>
          <a:p>
            <a:pPr eaLnBrk="1">
              <a:lnSpc>
                <a:spcPct val="120000"/>
              </a:lnSpc>
              <a:buClr>
                <a:srgbClr val="404040"/>
              </a:buClr>
              <a:buSzPct val="100000"/>
              <a:buFont typeface="Arial" panose="020B0604020202020204" pitchFamily="34" charset="0"/>
              <a:buChar char="•"/>
            </a:pPr>
            <a:r>
              <a:rPr lang="zh-CN" altLang="zh-CN" sz="160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司信</a:t>
            </a:r>
          </a:p>
        </p:txBody>
      </p:sp>
      <p:sp>
        <p:nvSpPr>
          <p:cNvPr id="18439" name="Shape 282"/>
          <p:cNvSpPr>
            <a:spLocks noChangeArrowheads="1"/>
          </p:cNvSpPr>
          <p:nvPr/>
        </p:nvSpPr>
        <p:spPr bwMode="auto">
          <a:xfrm>
            <a:off x="6229167" y="1226410"/>
            <a:ext cx="2642432" cy="53562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wrap="square" lIns="60960" tIns="60960" rIns="60960" bIns="60960" anchor="ctr">
            <a:spAutoFit/>
          </a:bodyPr>
          <a:lstStyle>
            <a:lvl1pPr defTabSz="1343025">
              <a:defRPr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1pPr>
            <a:lvl2pPr defTabSz="1343025">
              <a:defRPr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2pPr>
            <a:lvl3pPr defTabSz="1343025">
              <a:defRPr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3pPr>
            <a:lvl4pPr defTabSz="1343025">
              <a:defRPr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4pPr>
            <a:lvl5pPr defTabSz="1343025">
              <a:defRPr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5pPr>
            <a:lvl6pPr marL="457200" defTabSz="1343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6pPr>
            <a:lvl7pPr marL="914400" defTabSz="1343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7pPr>
            <a:lvl8pPr marL="1371600" defTabSz="1343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8pPr>
            <a:lvl9pPr marL="1828800" defTabSz="1343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9pPr>
          </a:lstStyle>
          <a:p>
            <a:pPr algn="ctr" eaLnBrk="1"/>
            <a:r>
              <a:rPr lang="zh-CN" altLang="zh-CN" sz="2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企业金融</a:t>
            </a:r>
          </a:p>
        </p:txBody>
      </p:sp>
      <p:sp>
        <p:nvSpPr>
          <p:cNvPr id="18440" name="Shape 283"/>
          <p:cNvSpPr>
            <a:spLocks noChangeArrowheads="1"/>
          </p:cNvSpPr>
          <p:nvPr/>
        </p:nvSpPr>
        <p:spPr bwMode="auto">
          <a:xfrm>
            <a:off x="6199026" y="1919847"/>
            <a:ext cx="2683112" cy="13859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wrap="square" lIns="45718" tIns="45718" rIns="45718" bIns="45718">
            <a:spAutoFit/>
          </a:bodyPr>
          <a:lstStyle>
            <a:lvl1pPr marL="285750" indent="-285750" defTabSz="1104900">
              <a:defRPr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1pPr>
            <a:lvl2pPr defTabSz="1104900">
              <a:defRPr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2pPr>
            <a:lvl3pPr defTabSz="1104900">
              <a:defRPr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3pPr>
            <a:lvl4pPr defTabSz="1104900">
              <a:defRPr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4pPr>
            <a:lvl5pPr defTabSz="1104900">
              <a:defRPr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5pPr>
            <a:lvl6pPr marL="457200" defTabSz="1104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6pPr>
            <a:lvl7pPr marL="914400" defTabSz="1104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7pPr>
            <a:lvl8pPr marL="1371600" defTabSz="1104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8pPr>
            <a:lvl9pPr marL="1828800" defTabSz="1104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9pPr>
          </a:lstStyle>
          <a:p>
            <a:pPr eaLnBrk="1">
              <a:lnSpc>
                <a:spcPct val="120000"/>
              </a:lnSpc>
              <a:buClr>
                <a:srgbClr val="404040"/>
              </a:buClr>
              <a:buSzPct val="100000"/>
              <a:buFont typeface="Arial" panose="020B0604020202020204" pitchFamily="34" charset="0"/>
              <a:buChar char="•"/>
            </a:pPr>
            <a:r>
              <a:rPr lang="zh-CN" altLang="zh-CN" sz="1600" dirty="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财务公司核心业务系统</a:t>
            </a:r>
          </a:p>
          <a:p>
            <a:pPr eaLnBrk="1">
              <a:lnSpc>
                <a:spcPct val="120000"/>
              </a:lnSpc>
              <a:buClr>
                <a:srgbClr val="404040"/>
              </a:buClr>
              <a:buSzPct val="100000"/>
              <a:buFont typeface="Arial" panose="020B0604020202020204" pitchFamily="34" charset="0"/>
              <a:buChar char="•"/>
            </a:pPr>
            <a:r>
              <a:rPr lang="zh-CN" altLang="zh-CN" sz="1600" dirty="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信托公司核心业务系统</a:t>
            </a:r>
          </a:p>
          <a:p>
            <a:pPr eaLnBrk="1">
              <a:lnSpc>
                <a:spcPct val="120000"/>
              </a:lnSpc>
              <a:buClr>
                <a:srgbClr val="404040"/>
              </a:buClr>
              <a:buSzPct val="100000"/>
              <a:buFont typeface="Arial" panose="020B0604020202020204" pitchFamily="34" charset="0"/>
              <a:buChar char="•"/>
            </a:pPr>
            <a:r>
              <a:rPr lang="zh-CN" altLang="zh-CN" sz="1600" dirty="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融资租赁管理系统</a:t>
            </a:r>
          </a:p>
          <a:p>
            <a:pPr eaLnBrk="1">
              <a:lnSpc>
                <a:spcPct val="120000"/>
              </a:lnSpc>
              <a:buClr>
                <a:srgbClr val="404040"/>
              </a:buClr>
              <a:buSzPct val="100000"/>
              <a:buFont typeface="Arial" panose="020B0604020202020204" pitchFamily="34" charset="0"/>
              <a:buChar char="•"/>
            </a:pPr>
            <a:r>
              <a:rPr lang="zh-CN" altLang="zh-CN" sz="1600" dirty="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保理业务管理系统</a:t>
            </a:r>
          </a:p>
        </p:txBody>
      </p:sp>
      <p:sp>
        <p:nvSpPr>
          <p:cNvPr id="18441" name="Shape 284"/>
          <p:cNvSpPr>
            <a:spLocks noChangeArrowheads="1"/>
          </p:cNvSpPr>
          <p:nvPr/>
        </p:nvSpPr>
        <p:spPr bwMode="auto">
          <a:xfrm>
            <a:off x="802875" y="3808523"/>
            <a:ext cx="2644281" cy="53562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wrap="square" lIns="60960" tIns="60960" rIns="60960" bIns="60960" anchor="ctr">
            <a:spAutoFit/>
          </a:bodyPr>
          <a:lstStyle>
            <a:lvl1pPr defTabSz="1343025">
              <a:defRPr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1pPr>
            <a:lvl2pPr defTabSz="1343025">
              <a:defRPr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2pPr>
            <a:lvl3pPr defTabSz="1343025">
              <a:defRPr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3pPr>
            <a:lvl4pPr defTabSz="1343025">
              <a:defRPr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4pPr>
            <a:lvl5pPr defTabSz="1343025">
              <a:defRPr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5pPr>
            <a:lvl6pPr marL="457200" defTabSz="1343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6pPr>
            <a:lvl7pPr marL="914400" defTabSz="1343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7pPr>
            <a:lvl8pPr marL="1371600" defTabSz="1343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8pPr>
            <a:lvl9pPr marL="1828800" defTabSz="1343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9pPr>
          </a:lstStyle>
          <a:p>
            <a:pPr algn="ctr" eaLnBrk="1"/>
            <a:r>
              <a:rPr lang="zh-CN" altLang="zh-CN" sz="2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电力</a:t>
            </a:r>
          </a:p>
        </p:txBody>
      </p:sp>
      <p:sp>
        <p:nvSpPr>
          <p:cNvPr id="18442" name="Shape 285"/>
          <p:cNvSpPr>
            <a:spLocks noChangeArrowheads="1"/>
          </p:cNvSpPr>
          <p:nvPr/>
        </p:nvSpPr>
        <p:spPr bwMode="auto">
          <a:xfrm>
            <a:off x="756254" y="4545056"/>
            <a:ext cx="2683113" cy="13859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wrap="square" lIns="45718" tIns="45718" rIns="45718" bIns="45718">
            <a:spAutoFit/>
          </a:bodyPr>
          <a:lstStyle>
            <a:lvl1pPr marL="285750" indent="-285750" defTabSz="1104900">
              <a:defRPr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1pPr>
            <a:lvl2pPr defTabSz="1104900">
              <a:defRPr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2pPr>
            <a:lvl3pPr defTabSz="1104900">
              <a:defRPr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3pPr>
            <a:lvl4pPr defTabSz="1104900">
              <a:defRPr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4pPr>
            <a:lvl5pPr defTabSz="1104900">
              <a:defRPr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5pPr>
            <a:lvl6pPr marL="457200" defTabSz="1104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6pPr>
            <a:lvl7pPr marL="914400" defTabSz="1104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7pPr>
            <a:lvl8pPr marL="1371600" defTabSz="1104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8pPr>
            <a:lvl9pPr marL="1828800" defTabSz="1104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9pPr>
          </a:lstStyle>
          <a:p>
            <a:pPr eaLnBrk="1">
              <a:lnSpc>
                <a:spcPct val="120000"/>
              </a:lnSpc>
              <a:buClr>
                <a:srgbClr val="404040"/>
              </a:buClr>
              <a:buSzPct val="100000"/>
              <a:buFont typeface="Arial" panose="020B0604020202020204" pitchFamily="34" charset="0"/>
              <a:buChar char="•"/>
            </a:pPr>
            <a:r>
              <a:rPr lang="zh-CN" altLang="zh-CN" sz="160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管控一体化平台</a:t>
            </a:r>
          </a:p>
          <a:p>
            <a:pPr eaLnBrk="1">
              <a:lnSpc>
                <a:spcPct val="120000"/>
              </a:lnSpc>
              <a:buClr>
                <a:srgbClr val="404040"/>
              </a:buClr>
              <a:buSzPct val="100000"/>
              <a:buFont typeface="Arial" panose="020B0604020202020204" pitchFamily="34" charset="0"/>
              <a:buChar char="•"/>
            </a:pPr>
            <a:r>
              <a:rPr lang="zh-CN" altLang="zh-CN" sz="160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高级能源管理平台</a:t>
            </a:r>
          </a:p>
          <a:p>
            <a:pPr eaLnBrk="1">
              <a:lnSpc>
                <a:spcPct val="120000"/>
              </a:lnSpc>
              <a:buClr>
                <a:srgbClr val="404040"/>
              </a:buClr>
              <a:buSzPct val="100000"/>
              <a:buFont typeface="Arial" panose="020B0604020202020204" pitchFamily="34" charset="0"/>
              <a:buChar char="•"/>
            </a:pPr>
            <a:r>
              <a:rPr lang="zh-CN" altLang="zh-CN" sz="160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三维GIS平台</a:t>
            </a:r>
          </a:p>
          <a:p>
            <a:pPr eaLnBrk="1">
              <a:lnSpc>
                <a:spcPct val="120000"/>
              </a:lnSpc>
              <a:buClr>
                <a:srgbClr val="404040"/>
              </a:buClr>
              <a:buSzPct val="100000"/>
              <a:buFont typeface="Arial" panose="020B0604020202020204" pitchFamily="34" charset="0"/>
              <a:buChar char="•"/>
            </a:pPr>
            <a:r>
              <a:rPr lang="zh-CN" altLang="zh-CN" sz="160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城市能源管理运营</a:t>
            </a:r>
          </a:p>
        </p:txBody>
      </p:sp>
      <p:sp>
        <p:nvSpPr>
          <p:cNvPr id="18443" name="Shape 286"/>
          <p:cNvSpPr>
            <a:spLocks noChangeArrowheads="1"/>
          </p:cNvSpPr>
          <p:nvPr/>
        </p:nvSpPr>
        <p:spPr bwMode="auto">
          <a:xfrm>
            <a:off x="3534005" y="3808523"/>
            <a:ext cx="2642430" cy="53562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wrap="square" lIns="60960" tIns="60960" rIns="60960" bIns="60960" anchor="ctr">
            <a:spAutoFit/>
          </a:bodyPr>
          <a:lstStyle>
            <a:lvl1pPr defTabSz="1343025">
              <a:defRPr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1pPr>
            <a:lvl2pPr defTabSz="1343025">
              <a:defRPr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2pPr>
            <a:lvl3pPr defTabSz="1343025">
              <a:defRPr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3pPr>
            <a:lvl4pPr defTabSz="1343025">
              <a:defRPr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4pPr>
            <a:lvl5pPr defTabSz="1343025">
              <a:defRPr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5pPr>
            <a:lvl6pPr marL="457200" defTabSz="1343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6pPr>
            <a:lvl7pPr marL="914400" defTabSz="1343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7pPr>
            <a:lvl8pPr marL="1371600" defTabSz="1343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8pPr>
            <a:lvl9pPr marL="1828800" defTabSz="1343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9pPr>
          </a:lstStyle>
          <a:p>
            <a:pPr algn="ctr" eaLnBrk="1"/>
            <a:r>
              <a:rPr lang="zh-CN" altLang="zh-CN" sz="2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制造</a:t>
            </a:r>
          </a:p>
        </p:txBody>
      </p:sp>
      <p:sp>
        <p:nvSpPr>
          <p:cNvPr id="18444" name="Shape 287"/>
          <p:cNvSpPr>
            <a:spLocks noChangeArrowheads="1"/>
          </p:cNvSpPr>
          <p:nvPr/>
        </p:nvSpPr>
        <p:spPr bwMode="auto">
          <a:xfrm>
            <a:off x="3542952" y="4545056"/>
            <a:ext cx="2684962" cy="13859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wrap="square" lIns="45718" tIns="45718" rIns="45718" bIns="45718">
            <a:spAutoFit/>
          </a:bodyPr>
          <a:lstStyle>
            <a:lvl1pPr marL="285750" indent="-285750" defTabSz="1104900">
              <a:defRPr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1pPr>
            <a:lvl2pPr defTabSz="1104900">
              <a:defRPr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2pPr>
            <a:lvl3pPr defTabSz="1104900">
              <a:defRPr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3pPr>
            <a:lvl4pPr defTabSz="1104900">
              <a:defRPr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4pPr>
            <a:lvl5pPr defTabSz="1104900">
              <a:defRPr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5pPr>
            <a:lvl6pPr marL="457200" defTabSz="1104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6pPr>
            <a:lvl7pPr marL="914400" defTabSz="1104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7pPr>
            <a:lvl8pPr marL="1371600" defTabSz="1104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8pPr>
            <a:lvl9pPr marL="1828800" defTabSz="1104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9pPr>
          </a:lstStyle>
          <a:p>
            <a:pPr eaLnBrk="1">
              <a:lnSpc>
                <a:spcPct val="120000"/>
              </a:lnSpc>
              <a:buClr>
                <a:srgbClr val="404040"/>
              </a:buClr>
              <a:buSzPct val="100000"/>
              <a:buFont typeface="Arial" panose="020B0604020202020204" pitchFamily="34" charset="0"/>
              <a:buChar char="•"/>
            </a:pPr>
            <a:r>
              <a:rPr lang="zh-CN" altLang="zh-CN" sz="1600" dirty="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MES生产执行系统</a:t>
            </a:r>
          </a:p>
          <a:p>
            <a:pPr eaLnBrk="1">
              <a:lnSpc>
                <a:spcPct val="120000"/>
              </a:lnSpc>
              <a:buClr>
                <a:srgbClr val="404040"/>
              </a:buClr>
              <a:buSzPct val="100000"/>
              <a:buFont typeface="Arial" panose="020B0604020202020204" pitchFamily="34" charset="0"/>
              <a:buChar char="•"/>
            </a:pPr>
            <a:r>
              <a:rPr lang="zh-CN" altLang="zh-CN" sz="1600" dirty="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QMS质量管理系统</a:t>
            </a:r>
          </a:p>
          <a:p>
            <a:pPr eaLnBrk="1">
              <a:lnSpc>
                <a:spcPct val="120000"/>
              </a:lnSpc>
              <a:buClr>
                <a:srgbClr val="404040"/>
              </a:buClr>
              <a:buSzPct val="100000"/>
              <a:buFont typeface="Arial" panose="020B0604020202020204" pitchFamily="34" charset="0"/>
              <a:buChar char="•"/>
            </a:pPr>
            <a:r>
              <a:rPr lang="zh-CN" altLang="zh-CN" sz="1600" dirty="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零配件管理系统</a:t>
            </a:r>
          </a:p>
          <a:p>
            <a:pPr eaLnBrk="1">
              <a:lnSpc>
                <a:spcPct val="120000"/>
              </a:lnSpc>
              <a:buClr>
                <a:srgbClr val="404040"/>
              </a:buClr>
              <a:buSzPct val="100000"/>
              <a:buFont typeface="Arial" panose="020B0604020202020204" pitchFamily="34" charset="0"/>
              <a:buChar char="•"/>
            </a:pPr>
            <a:r>
              <a:rPr lang="zh-CN" altLang="zh-CN" sz="1600" dirty="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经销商管理系统</a:t>
            </a:r>
          </a:p>
        </p:txBody>
      </p:sp>
      <p:sp>
        <p:nvSpPr>
          <p:cNvPr id="18445" name="Shape 288"/>
          <p:cNvSpPr>
            <a:spLocks noChangeArrowheads="1"/>
          </p:cNvSpPr>
          <p:nvPr/>
        </p:nvSpPr>
        <p:spPr bwMode="auto">
          <a:xfrm>
            <a:off x="6246904" y="3808523"/>
            <a:ext cx="2642432" cy="53562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wrap="square" lIns="60960" tIns="60960" rIns="60960" bIns="60960" anchor="ctr">
            <a:spAutoFit/>
          </a:bodyPr>
          <a:lstStyle>
            <a:lvl1pPr defTabSz="1343025">
              <a:defRPr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1pPr>
            <a:lvl2pPr defTabSz="1343025">
              <a:defRPr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2pPr>
            <a:lvl3pPr defTabSz="1343025">
              <a:defRPr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3pPr>
            <a:lvl4pPr defTabSz="1343025">
              <a:defRPr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4pPr>
            <a:lvl5pPr defTabSz="1343025">
              <a:defRPr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5pPr>
            <a:lvl6pPr marL="457200" defTabSz="1343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6pPr>
            <a:lvl7pPr marL="914400" defTabSz="1343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7pPr>
            <a:lvl8pPr marL="1371600" defTabSz="1343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8pPr>
            <a:lvl9pPr marL="1828800" defTabSz="1343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9pPr>
          </a:lstStyle>
          <a:p>
            <a:pPr algn="ctr" eaLnBrk="1"/>
            <a:r>
              <a:rPr lang="zh-CN" altLang="zh-CN" sz="2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零售</a:t>
            </a:r>
          </a:p>
        </p:txBody>
      </p:sp>
      <p:sp>
        <p:nvSpPr>
          <p:cNvPr id="18446" name="Shape 289"/>
          <p:cNvSpPr>
            <a:spLocks noChangeArrowheads="1"/>
          </p:cNvSpPr>
          <p:nvPr/>
        </p:nvSpPr>
        <p:spPr bwMode="auto">
          <a:xfrm>
            <a:off x="6199026" y="4545056"/>
            <a:ext cx="2683112" cy="10645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wrap="square" lIns="45718" tIns="45718" rIns="45718" bIns="45718">
            <a:spAutoFit/>
          </a:bodyPr>
          <a:lstStyle>
            <a:lvl1pPr marL="285750" indent="-285750" defTabSz="1104900">
              <a:defRPr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1pPr>
            <a:lvl2pPr defTabSz="1104900">
              <a:defRPr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2pPr>
            <a:lvl3pPr defTabSz="1104900">
              <a:defRPr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3pPr>
            <a:lvl4pPr defTabSz="1104900">
              <a:defRPr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4pPr>
            <a:lvl5pPr defTabSz="1104900">
              <a:defRPr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5pPr>
            <a:lvl6pPr marL="457200" defTabSz="1104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6pPr>
            <a:lvl7pPr marL="914400" defTabSz="1104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7pPr>
            <a:lvl8pPr marL="1371600" defTabSz="1104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8pPr>
            <a:lvl9pPr marL="1828800" defTabSz="1104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9pPr>
          </a:lstStyle>
          <a:p>
            <a:pPr eaLnBrk="1">
              <a:lnSpc>
                <a:spcPct val="120000"/>
              </a:lnSpc>
              <a:buClr>
                <a:srgbClr val="404040"/>
              </a:buClr>
              <a:buSzPct val="100000"/>
              <a:buFont typeface="Arial" panose="020B0604020202020204" pitchFamily="34" charset="0"/>
              <a:buChar char="•"/>
            </a:pPr>
            <a:r>
              <a:rPr lang="zh-CN" altLang="zh-CN" sz="160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全渠道电商平台</a:t>
            </a:r>
          </a:p>
          <a:p>
            <a:pPr eaLnBrk="1">
              <a:lnSpc>
                <a:spcPct val="120000"/>
              </a:lnSpc>
              <a:buClr>
                <a:srgbClr val="404040"/>
              </a:buClr>
              <a:buSzPct val="100000"/>
              <a:buFont typeface="Arial" panose="020B0604020202020204" pitchFamily="34" charset="0"/>
              <a:buChar char="•"/>
            </a:pPr>
            <a:r>
              <a:rPr lang="zh-CN" altLang="zh-CN" sz="160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精准营销解决方案</a:t>
            </a:r>
          </a:p>
          <a:p>
            <a:pPr eaLnBrk="1">
              <a:lnSpc>
                <a:spcPct val="120000"/>
              </a:lnSpc>
              <a:buClr>
                <a:srgbClr val="404040"/>
              </a:buClr>
              <a:buSzPct val="100000"/>
              <a:buFont typeface="Arial" panose="020B0604020202020204" pitchFamily="34" charset="0"/>
              <a:buChar char="•"/>
            </a:pPr>
            <a:r>
              <a:rPr lang="zh-CN" altLang="zh-CN" sz="160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分销管理解决方案</a:t>
            </a:r>
          </a:p>
        </p:txBody>
      </p:sp>
      <p:sp>
        <p:nvSpPr>
          <p:cNvPr id="18448" name="Shape 291"/>
          <p:cNvSpPr>
            <a:spLocks noChangeArrowheads="1"/>
          </p:cNvSpPr>
          <p:nvPr/>
        </p:nvSpPr>
        <p:spPr bwMode="auto">
          <a:xfrm>
            <a:off x="8928429" y="1206403"/>
            <a:ext cx="2642430" cy="53562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wrap="square" lIns="60960" tIns="60960" rIns="60960" bIns="60960" anchor="ctr">
            <a:spAutoFit/>
          </a:bodyPr>
          <a:lstStyle>
            <a:lvl1pPr defTabSz="1343025">
              <a:defRPr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1pPr>
            <a:lvl2pPr defTabSz="1343025">
              <a:defRPr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2pPr>
            <a:lvl3pPr defTabSz="1343025">
              <a:defRPr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3pPr>
            <a:lvl4pPr defTabSz="1343025">
              <a:defRPr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4pPr>
            <a:lvl5pPr defTabSz="1343025">
              <a:defRPr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5pPr>
            <a:lvl6pPr marL="457200" defTabSz="1343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6pPr>
            <a:lvl7pPr marL="914400" defTabSz="1343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7pPr>
            <a:lvl8pPr marL="1371600" defTabSz="1343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8pPr>
            <a:lvl9pPr marL="1828800" defTabSz="1343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9pPr>
          </a:lstStyle>
          <a:p>
            <a:pPr algn="ctr" eaLnBrk="1"/>
            <a:r>
              <a:rPr lang="zh-CN" altLang="zh-CN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地产</a:t>
            </a:r>
          </a:p>
        </p:txBody>
      </p:sp>
      <p:sp>
        <p:nvSpPr>
          <p:cNvPr id="18449" name="Shape 292"/>
          <p:cNvSpPr>
            <a:spLocks noChangeArrowheads="1"/>
          </p:cNvSpPr>
          <p:nvPr/>
        </p:nvSpPr>
        <p:spPr bwMode="auto">
          <a:xfrm>
            <a:off x="8975365" y="1919847"/>
            <a:ext cx="2683112" cy="13859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wrap="square" lIns="45718" tIns="45718" rIns="45718" bIns="45718">
            <a:spAutoFit/>
          </a:bodyPr>
          <a:lstStyle>
            <a:lvl1pPr marL="285750" indent="-285750" defTabSz="1104900">
              <a:defRPr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1pPr>
            <a:lvl2pPr defTabSz="1104900">
              <a:defRPr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2pPr>
            <a:lvl3pPr defTabSz="1104900">
              <a:defRPr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3pPr>
            <a:lvl4pPr defTabSz="1104900">
              <a:defRPr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4pPr>
            <a:lvl5pPr defTabSz="1104900">
              <a:defRPr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5pPr>
            <a:lvl6pPr marL="457200" defTabSz="1104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6pPr>
            <a:lvl7pPr marL="914400" defTabSz="1104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7pPr>
            <a:lvl8pPr marL="1371600" defTabSz="1104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8pPr>
            <a:lvl9pPr marL="1828800" defTabSz="1104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9pPr>
          </a:lstStyle>
          <a:p>
            <a:pPr eaLnBrk="1">
              <a:lnSpc>
                <a:spcPct val="120000"/>
              </a:lnSpc>
              <a:buClr>
                <a:srgbClr val="404040"/>
              </a:buClr>
              <a:buSzPct val="100000"/>
              <a:buFont typeface="Arial" panose="020B0604020202020204" pitchFamily="34" charset="0"/>
              <a:buChar char="•"/>
            </a:pPr>
            <a:r>
              <a:rPr lang="zh-CN" altLang="zh-CN" sz="1600" dirty="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营销管控系统</a:t>
            </a:r>
          </a:p>
          <a:p>
            <a:pPr eaLnBrk="1">
              <a:lnSpc>
                <a:spcPct val="120000"/>
              </a:lnSpc>
              <a:buClr>
                <a:srgbClr val="404040"/>
              </a:buClr>
              <a:buSzPct val="100000"/>
              <a:buFont typeface="Arial" panose="020B0604020202020204" pitchFamily="34" charset="0"/>
              <a:buChar char="•"/>
            </a:pPr>
            <a:r>
              <a:rPr lang="zh-CN" altLang="zh-CN" sz="1600" dirty="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成本管理系统</a:t>
            </a:r>
          </a:p>
          <a:p>
            <a:pPr eaLnBrk="1">
              <a:lnSpc>
                <a:spcPct val="120000"/>
              </a:lnSpc>
              <a:buClr>
                <a:srgbClr val="404040"/>
              </a:buClr>
              <a:buSzPct val="100000"/>
              <a:buFont typeface="Arial" panose="020B0604020202020204" pitchFamily="34" charset="0"/>
              <a:buChar char="•"/>
            </a:pPr>
            <a:r>
              <a:rPr lang="zh-CN" altLang="zh-CN" sz="1600" dirty="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智慧广场解决方案</a:t>
            </a:r>
          </a:p>
          <a:p>
            <a:pPr eaLnBrk="1">
              <a:lnSpc>
                <a:spcPct val="120000"/>
              </a:lnSpc>
              <a:buClr>
                <a:srgbClr val="404040"/>
              </a:buClr>
              <a:buSzPct val="100000"/>
              <a:buFont typeface="Arial" panose="020B0604020202020204" pitchFamily="34" charset="0"/>
              <a:buChar char="•"/>
            </a:pPr>
            <a:r>
              <a:rPr lang="zh-CN" altLang="zh-CN" sz="1600" dirty="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养老地产解决方案</a:t>
            </a:r>
          </a:p>
        </p:txBody>
      </p:sp>
      <p:sp>
        <p:nvSpPr>
          <p:cNvPr id="18450" name="Shape 293"/>
          <p:cNvSpPr>
            <a:spLocks noChangeArrowheads="1"/>
          </p:cNvSpPr>
          <p:nvPr/>
        </p:nvSpPr>
        <p:spPr bwMode="auto">
          <a:xfrm>
            <a:off x="8961237" y="3808523"/>
            <a:ext cx="2642430" cy="53562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wrap="square" lIns="60960" tIns="60960" rIns="60960" bIns="60960" anchor="ctr">
            <a:spAutoFit/>
          </a:bodyPr>
          <a:lstStyle>
            <a:lvl1pPr defTabSz="1343025">
              <a:defRPr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1pPr>
            <a:lvl2pPr defTabSz="1343025">
              <a:defRPr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2pPr>
            <a:lvl3pPr defTabSz="1343025">
              <a:defRPr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3pPr>
            <a:lvl4pPr defTabSz="1343025">
              <a:defRPr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4pPr>
            <a:lvl5pPr defTabSz="1343025">
              <a:defRPr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5pPr>
            <a:lvl6pPr marL="457200" defTabSz="1343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6pPr>
            <a:lvl7pPr marL="914400" defTabSz="1343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7pPr>
            <a:lvl8pPr marL="1371600" defTabSz="1343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8pPr>
            <a:lvl9pPr marL="1828800" defTabSz="1343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9pPr>
          </a:lstStyle>
          <a:p>
            <a:pPr algn="ctr" eaLnBrk="1"/>
            <a:r>
              <a:rPr lang="zh-CN" altLang="zh-CN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物流</a:t>
            </a:r>
          </a:p>
        </p:txBody>
      </p:sp>
      <p:sp>
        <p:nvSpPr>
          <p:cNvPr id="18451" name="Shape 294"/>
          <p:cNvSpPr>
            <a:spLocks noChangeArrowheads="1"/>
          </p:cNvSpPr>
          <p:nvPr/>
        </p:nvSpPr>
        <p:spPr bwMode="auto">
          <a:xfrm>
            <a:off x="8973638" y="4545056"/>
            <a:ext cx="2684962" cy="13859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wrap="square" lIns="45718" tIns="45718" rIns="45718" bIns="45718">
            <a:spAutoFit/>
          </a:bodyPr>
          <a:lstStyle>
            <a:lvl1pPr marL="285750" indent="-285750" defTabSz="1104900">
              <a:defRPr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1pPr>
            <a:lvl2pPr defTabSz="1104900">
              <a:defRPr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2pPr>
            <a:lvl3pPr defTabSz="1104900">
              <a:defRPr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3pPr>
            <a:lvl4pPr defTabSz="1104900">
              <a:defRPr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4pPr>
            <a:lvl5pPr defTabSz="1104900">
              <a:defRPr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5pPr>
            <a:lvl6pPr marL="457200" defTabSz="1104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6pPr>
            <a:lvl7pPr marL="914400" defTabSz="1104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7pPr>
            <a:lvl8pPr marL="1371600" defTabSz="1104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8pPr>
            <a:lvl9pPr marL="1828800" defTabSz="1104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9pPr>
          </a:lstStyle>
          <a:p>
            <a:pPr eaLnBrk="1">
              <a:lnSpc>
                <a:spcPct val="120000"/>
              </a:lnSpc>
              <a:buClr>
                <a:srgbClr val="404040"/>
              </a:buClr>
              <a:buSzPct val="100000"/>
              <a:buFont typeface="Arial" panose="020B0604020202020204" pitchFamily="34" charset="0"/>
              <a:buChar char="•"/>
            </a:pPr>
            <a:r>
              <a:rPr lang="zh-CN" altLang="zh-CN" sz="160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智慧物流云平台</a:t>
            </a:r>
          </a:p>
          <a:p>
            <a:pPr eaLnBrk="1">
              <a:lnSpc>
                <a:spcPct val="120000"/>
              </a:lnSpc>
              <a:buClr>
                <a:srgbClr val="404040"/>
              </a:buClr>
              <a:buSzPct val="100000"/>
              <a:buFont typeface="Arial" panose="020B0604020202020204" pitchFamily="34" charset="0"/>
              <a:buChar char="•"/>
            </a:pPr>
            <a:r>
              <a:rPr lang="zh-CN" altLang="zh-CN" sz="160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物流城市货运系统</a:t>
            </a:r>
          </a:p>
          <a:p>
            <a:pPr eaLnBrk="1">
              <a:lnSpc>
                <a:spcPct val="120000"/>
              </a:lnSpc>
              <a:buClr>
                <a:srgbClr val="404040"/>
              </a:buClr>
              <a:buSzPct val="100000"/>
              <a:buFont typeface="Arial" panose="020B0604020202020204" pitchFamily="34" charset="0"/>
              <a:buChar char="•"/>
            </a:pPr>
            <a:r>
              <a:rPr lang="zh-CN" altLang="zh-CN" sz="160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物流电子商务系统</a:t>
            </a:r>
          </a:p>
          <a:p>
            <a:pPr eaLnBrk="1">
              <a:lnSpc>
                <a:spcPct val="120000"/>
              </a:lnSpc>
              <a:buClr>
                <a:srgbClr val="404040"/>
              </a:buClr>
              <a:buSzPct val="100000"/>
              <a:buFont typeface="Arial" panose="020B0604020202020204" pitchFamily="34" charset="0"/>
              <a:buChar char="•"/>
            </a:pPr>
            <a:r>
              <a:rPr lang="zh-CN" altLang="zh-CN" sz="160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物流运输管理系统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email"/>
          <a:stretch>
            <a:fillRect/>
          </a:stretch>
        </p:blipFill>
        <p:spPr>
          <a:xfrm>
            <a:off x="1" y="-66852"/>
            <a:ext cx="4625903" cy="6938962"/>
          </a:xfrm>
          <a:prstGeom prst="rect">
            <a:avLst/>
          </a:prstGeom>
        </p:spPr>
      </p:pic>
      <p:sp>
        <p:nvSpPr>
          <p:cNvPr id="46" name="Shape 232"/>
          <p:cNvSpPr/>
          <p:nvPr/>
        </p:nvSpPr>
        <p:spPr>
          <a:xfrm>
            <a:off x="-34925" y="1795500"/>
            <a:ext cx="4660829" cy="1368550"/>
          </a:xfrm>
          <a:prstGeom prst="rect">
            <a:avLst/>
          </a:prstGeom>
          <a:solidFill>
            <a:schemeClr val="bg1">
              <a:lumMod val="50000"/>
              <a:alpha val="67059"/>
            </a:scheme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eaLnBrk="1" fontAlgn="auto">
              <a:spcBef>
                <a:spcPts val="0"/>
              </a:spcBef>
              <a:spcAft>
                <a:spcPts val="0"/>
              </a:spcAft>
              <a:defRPr/>
            </a:pPr>
            <a:endParaRPr kern="0"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sp>
        <p:nvSpPr>
          <p:cNvPr id="47" name="Shape 272"/>
          <p:cNvSpPr>
            <a:spLocks noChangeArrowheads="1"/>
          </p:cNvSpPr>
          <p:nvPr/>
        </p:nvSpPr>
        <p:spPr bwMode="auto">
          <a:xfrm>
            <a:off x="266243" y="1982900"/>
            <a:ext cx="4915357" cy="4616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wrap="square" lIns="45718" tIns="45718" rIns="45718" bIns="45718" anchor="ctr">
            <a:spAutoFit/>
          </a:bodyPr>
          <a:lstStyle/>
          <a:p>
            <a:pPr eaLnBrk="1"/>
            <a:r>
              <a:rPr lang="zh-CN" altLang="en-US" sz="2400" b="1" dirty="0" smtClean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业务板块三</a:t>
            </a:r>
            <a:endParaRPr lang="zh-CN" altLang="zh-CN" sz="2400" b="1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40" name="Shape 272"/>
          <p:cNvSpPr>
            <a:spLocks noChangeArrowheads="1"/>
          </p:cNvSpPr>
          <p:nvPr/>
        </p:nvSpPr>
        <p:spPr bwMode="auto">
          <a:xfrm>
            <a:off x="251613" y="2362589"/>
            <a:ext cx="4559757" cy="707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wrap="square" lIns="45718" tIns="45718" rIns="45718" bIns="45718" anchor="ctr">
            <a:spAutoFit/>
          </a:bodyPr>
          <a:lstStyle/>
          <a:p>
            <a:pPr eaLnBrk="1"/>
            <a:r>
              <a:rPr lang="zh-CN" altLang="en-US" sz="4000" b="1" dirty="0" smtClean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智慧城市服务</a:t>
            </a:r>
            <a:endParaRPr lang="zh-CN" altLang="zh-CN" sz="4000" b="1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19457" name="Shape 296"/>
          <p:cNvSpPr>
            <a:spLocks noChangeArrowheads="1"/>
          </p:cNvSpPr>
          <p:nvPr/>
        </p:nvSpPr>
        <p:spPr bwMode="auto">
          <a:xfrm>
            <a:off x="4928739" y="348330"/>
            <a:ext cx="6623994" cy="1689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wrap="square" lIns="45718" tIns="45718" rIns="45718" bIns="45718" anchor="ctr">
            <a:spAutoFit/>
          </a:bodyPr>
          <a:lstStyle/>
          <a:p>
            <a:pPr algn="just" eaLnBrk="1">
              <a:lnSpc>
                <a:spcPct val="150000"/>
              </a:lnSpc>
            </a:pPr>
            <a:r>
              <a:rPr lang="zh-CN" altLang="zh-CN" sz="2400" b="1" dirty="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利用云计算、大数据、物联网、人工智能等新兴技术</a:t>
            </a:r>
            <a:r>
              <a:rPr lang="zh-CN" altLang="zh-CN" sz="2400" b="1" dirty="0" smtClean="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，提升</a:t>
            </a:r>
            <a:r>
              <a:rPr lang="zh-CN" altLang="zh-CN" sz="2400" b="1" dirty="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市民服务水平，促进产业转型升级，</a:t>
            </a:r>
            <a:r>
              <a:rPr lang="zh-CN" altLang="zh-CN" sz="2400" b="1" dirty="0" smtClean="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提高</a:t>
            </a:r>
            <a:r>
              <a:rPr lang="zh-CN" altLang="en-US" sz="2400" b="1" dirty="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政务</a:t>
            </a:r>
            <a:r>
              <a:rPr lang="zh-CN" altLang="en-US" sz="2400" b="1" dirty="0" smtClean="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工作</a:t>
            </a:r>
            <a:r>
              <a:rPr lang="zh-CN" altLang="zh-CN" sz="2400" b="1" dirty="0" smtClean="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效率</a:t>
            </a:r>
            <a:r>
              <a:rPr lang="zh-CN" altLang="zh-CN" sz="2400" b="1" dirty="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。</a:t>
            </a:r>
          </a:p>
        </p:txBody>
      </p:sp>
      <p:grpSp>
        <p:nvGrpSpPr>
          <p:cNvPr id="4" name="组 3"/>
          <p:cNvGrpSpPr/>
          <p:nvPr/>
        </p:nvGrpSpPr>
        <p:grpSpPr>
          <a:xfrm>
            <a:off x="4864059" y="4221745"/>
            <a:ext cx="6762904" cy="1844435"/>
            <a:chOff x="4864059" y="4221745"/>
            <a:chExt cx="6762904" cy="1844435"/>
          </a:xfrm>
        </p:grpSpPr>
        <p:sp>
          <p:nvSpPr>
            <p:cNvPr id="19460" name="Shape 299"/>
            <p:cNvSpPr>
              <a:spLocks noChangeArrowheads="1"/>
            </p:cNvSpPr>
            <p:nvPr/>
          </p:nvSpPr>
          <p:spPr bwMode="auto">
            <a:xfrm>
              <a:off x="7599446" y="4221745"/>
              <a:ext cx="1290047" cy="44767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txBody>
            <a:bodyPr lIns="45718" tIns="45718" rIns="45718" bIns="45718" anchor="ctr"/>
            <a:lstStyle/>
            <a:p>
              <a:pPr eaLnBrk="1"/>
              <a:endParaRPr lang="zh-CN" altLang="zh-CN" sz="2000">
                <a:solidFill>
                  <a:schemeClr val="bg1"/>
                </a:solidFill>
              </a:endParaRPr>
            </a:p>
          </p:txBody>
        </p:sp>
        <p:sp>
          <p:nvSpPr>
            <p:cNvPr id="19461" name="Shape 300"/>
            <p:cNvSpPr>
              <a:spLocks noChangeArrowheads="1"/>
            </p:cNvSpPr>
            <p:nvPr/>
          </p:nvSpPr>
          <p:spPr bwMode="auto">
            <a:xfrm>
              <a:off x="7664270" y="4246237"/>
              <a:ext cx="1160398" cy="40010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45718" tIns="45718" rIns="45718" bIns="45718">
              <a:spAutoFit/>
            </a:bodyPr>
            <a:lstStyle/>
            <a:p>
              <a:pPr algn="ctr" eaLnBrk="1"/>
              <a:r>
                <a:rPr lang="zh-CN" altLang="zh-CN" sz="2000" b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rPr>
                <a:t>运营</a:t>
              </a:r>
            </a:p>
          </p:txBody>
        </p:sp>
        <p:sp>
          <p:nvSpPr>
            <p:cNvPr id="19465" name="Shape 304"/>
            <p:cNvSpPr>
              <a:spLocks noChangeArrowheads="1"/>
            </p:cNvSpPr>
            <p:nvPr/>
          </p:nvSpPr>
          <p:spPr bwMode="auto">
            <a:xfrm>
              <a:off x="6259461" y="4221745"/>
              <a:ext cx="1290047" cy="44767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txBody>
            <a:bodyPr lIns="45718" tIns="45718" rIns="45718" bIns="45718" anchor="ctr"/>
            <a:lstStyle/>
            <a:p>
              <a:pPr eaLnBrk="1"/>
              <a:endParaRPr lang="zh-CN" altLang="zh-CN" sz="2000">
                <a:solidFill>
                  <a:schemeClr val="bg1"/>
                </a:solidFill>
              </a:endParaRPr>
            </a:p>
          </p:txBody>
        </p:sp>
        <p:sp>
          <p:nvSpPr>
            <p:cNvPr id="19468" name="Shape 307"/>
            <p:cNvSpPr>
              <a:spLocks noChangeArrowheads="1"/>
            </p:cNvSpPr>
            <p:nvPr/>
          </p:nvSpPr>
          <p:spPr bwMode="auto">
            <a:xfrm>
              <a:off x="8939430" y="4221745"/>
              <a:ext cx="1290047" cy="44767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txBody>
            <a:bodyPr lIns="45718" tIns="45718" rIns="45718" bIns="45718" anchor="ctr"/>
            <a:lstStyle/>
            <a:p>
              <a:pPr eaLnBrk="1"/>
              <a:endParaRPr lang="zh-CN" altLang="zh-CN" sz="2000">
                <a:solidFill>
                  <a:schemeClr val="bg1"/>
                </a:solidFill>
              </a:endParaRPr>
            </a:p>
          </p:txBody>
        </p:sp>
        <p:sp>
          <p:nvSpPr>
            <p:cNvPr id="19470" name="Shape 309"/>
            <p:cNvSpPr>
              <a:spLocks noChangeArrowheads="1"/>
            </p:cNvSpPr>
            <p:nvPr/>
          </p:nvSpPr>
          <p:spPr bwMode="auto">
            <a:xfrm>
              <a:off x="6541399" y="4291693"/>
              <a:ext cx="726172" cy="307777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>
              <a:spAutoFit/>
            </a:bodyPr>
            <a:lstStyle/>
            <a:p>
              <a:pPr algn="ctr" eaLnBrk="1"/>
              <a:r>
                <a:rPr lang="zh-CN" altLang="zh-CN" sz="20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rPr>
                <a:t>建设</a:t>
              </a:r>
            </a:p>
          </p:txBody>
        </p:sp>
        <p:sp>
          <p:nvSpPr>
            <p:cNvPr id="19471" name="Shape 310"/>
            <p:cNvSpPr>
              <a:spLocks noChangeArrowheads="1"/>
            </p:cNvSpPr>
            <p:nvPr/>
          </p:nvSpPr>
          <p:spPr bwMode="auto">
            <a:xfrm>
              <a:off x="9070563" y="4291693"/>
              <a:ext cx="1044152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anchor="ctr">
              <a:spAutoFit/>
            </a:bodyPr>
            <a:lstStyle/>
            <a:p>
              <a:pPr algn="ctr" eaLnBrk="1"/>
              <a:r>
                <a:rPr lang="zh-CN" altLang="zh-CN" sz="2000" b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rPr>
                <a:t>投融资</a:t>
              </a:r>
            </a:p>
          </p:txBody>
        </p:sp>
        <p:sp>
          <p:nvSpPr>
            <p:cNvPr id="19475" name="Shape 314"/>
            <p:cNvSpPr>
              <a:spLocks noChangeArrowheads="1"/>
            </p:cNvSpPr>
            <p:nvPr/>
          </p:nvSpPr>
          <p:spPr bwMode="auto">
            <a:xfrm>
              <a:off x="10279415" y="4221745"/>
              <a:ext cx="1290047" cy="44767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txBody>
            <a:bodyPr lIns="45718" tIns="45718" rIns="45718" bIns="45718" anchor="ctr"/>
            <a:lstStyle/>
            <a:p>
              <a:pPr eaLnBrk="1"/>
              <a:endParaRPr lang="zh-CN" altLang="zh-CN" sz="2000">
                <a:solidFill>
                  <a:schemeClr val="bg1"/>
                </a:solidFill>
              </a:endParaRPr>
            </a:p>
          </p:txBody>
        </p:sp>
        <p:sp>
          <p:nvSpPr>
            <p:cNvPr id="19476" name="Shape 315"/>
            <p:cNvSpPr>
              <a:spLocks noChangeArrowheads="1"/>
            </p:cNvSpPr>
            <p:nvPr/>
          </p:nvSpPr>
          <p:spPr bwMode="auto">
            <a:xfrm>
              <a:off x="10229477" y="4288881"/>
              <a:ext cx="1397486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anchor="ctr">
              <a:spAutoFit/>
            </a:bodyPr>
            <a:lstStyle/>
            <a:p>
              <a:pPr algn="ctr" eaLnBrk="1"/>
              <a:r>
                <a:rPr lang="zh-CN" altLang="zh-CN" sz="20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rPr>
                <a:t>产业生态</a:t>
              </a:r>
            </a:p>
          </p:txBody>
        </p:sp>
        <p:sp>
          <p:nvSpPr>
            <p:cNvPr id="19479" name="Shape 318"/>
            <p:cNvSpPr>
              <a:spLocks noChangeArrowheads="1"/>
            </p:cNvSpPr>
            <p:nvPr/>
          </p:nvSpPr>
          <p:spPr bwMode="auto">
            <a:xfrm>
              <a:off x="4919477" y="4221745"/>
              <a:ext cx="1290047" cy="44767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txBody>
            <a:bodyPr lIns="45718" tIns="45718" rIns="45718" bIns="45718" anchor="ctr"/>
            <a:lstStyle/>
            <a:p>
              <a:pPr eaLnBrk="1"/>
              <a:endParaRPr lang="zh-CN" altLang="zh-CN" sz="2000">
                <a:solidFill>
                  <a:schemeClr val="bg1"/>
                </a:solidFill>
              </a:endParaRPr>
            </a:p>
          </p:txBody>
        </p:sp>
        <p:sp>
          <p:nvSpPr>
            <p:cNvPr id="19480" name="Shape 319"/>
            <p:cNvSpPr>
              <a:spLocks noChangeArrowheads="1"/>
            </p:cNvSpPr>
            <p:nvPr/>
          </p:nvSpPr>
          <p:spPr bwMode="auto">
            <a:xfrm>
              <a:off x="4997213" y="4291693"/>
              <a:ext cx="1131116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anchor="ctr">
              <a:spAutoFit/>
            </a:bodyPr>
            <a:lstStyle/>
            <a:p>
              <a:pPr algn="ctr" eaLnBrk="1"/>
              <a:r>
                <a:rPr lang="zh-CN" altLang="zh-CN" sz="20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rPr>
                <a:t>咨询</a:t>
              </a:r>
            </a:p>
          </p:txBody>
        </p:sp>
        <p:sp>
          <p:nvSpPr>
            <p:cNvPr id="19482" name="Shape 321"/>
            <p:cNvSpPr>
              <a:spLocks noChangeArrowheads="1"/>
            </p:cNvSpPr>
            <p:nvPr/>
          </p:nvSpPr>
          <p:spPr bwMode="auto">
            <a:xfrm>
              <a:off x="4864059" y="4819818"/>
              <a:ext cx="1564714" cy="1200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wrap="square" lIns="45718" tIns="45718" rIns="45718" bIns="45718">
              <a:spAutoFit/>
            </a:bodyPr>
            <a:lstStyle>
              <a:lvl1pPr marL="285750" indent="-285750"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1pPr>
              <a:lvl2pPr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2pPr>
              <a:lvl3pPr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3pPr>
              <a:lvl4pPr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4pPr>
              <a:lvl5pPr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9pPr>
            </a:lstStyle>
            <a:p>
              <a:pPr marL="142875" indent="-142875" eaLnBrk="1">
                <a:lnSpc>
                  <a:spcPct val="120000"/>
                </a:lnSpc>
                <a:spcBef>
                  <a:spcPts val="0"/>
                </a:spcBef>
                <a:buSzPct val="100000"/>
                <a:buFont typeface="Arial" panose="020B0604020202020204" pitchFamily="34" charset="0"/>
                <a:buChar char="•"/>
              </a:pPr>
              <a:r>
                <a:rPr lang="zh-CN" altLang="zh-CN" sz="1200" dirty="0">
                  <a:solidFill>
                    <a:srgbClr val="40404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rPr>
                <a:t>智慧城市顶层设计</a:t>
              </a:r>
            </a:p>
            <a:p>
              <a:pPr marL="142875" indent="-142875" eaLnBrk="1">
                <a:lnSpc>
                  <a:spcPct val="120000"/>
                </a:lnSpc>
                <a:spcBef>
                  <a:spcPts val="0"/>
                </a:spcBef>
                <a:buSzPct val="100000"/>
                <a:buFont typeface="Arial" panose="020B0604020202020204" pitchFamily="34" charset="0"/>
                <a:buChar char="•"/>
              </a:pPr>
              <a:r>
                <a:rPr lang="zh-CN" altLang="zh-CN" sz="1200" dirty="0">
                  <a:solidFill>
                    <a:srgbClr val="40404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rPr>
                <a:t>智慧产业总体规划</a:t>
              </a:r>
            </a:p>
            <a:p>
              <a:pPr marL="142875" indent="-142875" eaLnBrk="1">
                <a:lnSpc>
                  <a:spcPct val="120000"/>
                </a:lnSpc>
                <a:spcBef>
                  <a:spcPts val="0"/>
                </a:spcBef>
                <a:buSzPct val="100000"/>
                <a:buFont typeface="Arial" panose="020B0604020202020204" pitchFamily="34" charset="0"/>
                <a:buChar char="•"/>
              </a:pPr>
              <a:r>
                <a:rPr lang="zh-CN" altLang="zh-CN" sz="1200" dirty="0">
                  <a:solidFill>
                    <a:srgbClr val="40404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rPr>
                <a:t>大数据产业规划</a:t>
              </a:r>
            </a:p>
            <a:p>
              <a:pPr marL="142875" indent="-142875" eaLnBrk="1">
                <a:lnSpc>
                  <a:spcPct val="120000"/>
                </a:lnSpc>
                <a:spcBef>
                  <a:spcPts val="0"/>
                </a:spcBef>
                <a:buSzPct val="100000"/>
                <a:buFont typeface="Arial" panose="020B0604020202020204" pitchFamily="34" charset="0"/>
                <a:buChar char="•"/>
              </a:pPr>
              <a:r>
                <a:rPr lang="zh-CN" altLang="zh-CN" sz="1200" dirty="0">
                  <a:solidFill>
                    <a:srgbClr val="40404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rPr>
                <a:t>云计算行动计划</a:t>
              </a:r>
            </a:p>
            <a:p>
              <a:pPr marL="142875" indent="-142875" eaLnBrk="1">
                <a:lnSpc>
                  <a:spcPct val="120000"/>
                </a:lnSpc>
                <a:spcBef>
                  <a:spcPts val="0"/>
                </a:spcBef>
                <a:buSzPct val="100000"/>
                <a:buFont typeface="Arial" panose="020B0604020202020204" pitchFamily="34" charset="0"/>
                <a:buChar char="•"/>
              </a:pPr>
              <a:r>
                <a:rPr lang="zh-CN" altLang="zh-CN" sz="1200" dirty="0">
                  <a:solidFill>
                    <a:srgbClr val="40404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rPr>
                <a:t>信息技术服务规划</a:t>
              </a:r>
            </a:p>
          </p:txBody>
        </p:sp>
        <p:sp>
          <p:nvSpPr>
            <p:cNvPr id="19483" name="Shape 322"/>
            <p:cNvSpPr>
              <a:spLocks noChangeArrowheads="1"/>
            </p:cNvSpPr>
            <p:nvPr/>
          </p:nvSpPr>
          <p:spPr bwMode="auto">
            <a:xfrm>
              <a:off x="8920787" y="4875380"/>
              <a:ext cx="1308690" cy="978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wrap="square" lIns="45718" tIns="45718" rIns="45718" bIns="45718">
              <a:spAutoFit/>
            </a:bodyPr>
            <a:lstStyle>
              <a:lvl1pPr marL="285750" indent="-285750"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1pPr>
              <a:lvl2pPr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2pPr>
              <a:lvl3pPr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3pPr>
              <a:lvl4pPr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4pPr>
              <a:lvl5pPr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9pPr>
            </a:lstStyle>
            <a:p>
              <a:pPr marL="184150" indent="-184150" eaLnBrk="1">
                <a:lnSpc>
                  <a:spcPct val="120000"/>
                </a:lnSpc>
                <a:spcBef>
                  <a:spcPts val="0"/>
                </a:spcBef>
                <a:buSzPct val="100000"/>
                <a:buFont typeface="Arial" panose="020B0604020202020204" pitchFamily="34" charset="0"/>
                <a:buChar char="•"/>
              </a:pPr>
              <a:r>
                <a:rPr lang="zh-CN" altLang="zh-CN" sz="1200" dirty="0">
                  <a:solidFill>
                    <a:srgbClr val="40404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rPr>
                <a:t>PPP</a:t>
              </a:r>
              <a:endParaRPr lang="zh-CN" altLang="zh-CN" sz="1400" b="1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endParaRPr>
            </a:p>
            <a:p>
              <a:pPr marL="184150" indent="-184150" eaLnBrk="1">
                <a:lnSpc>
                  <a:spcPct val="120000"/>
                </a:lnSpc>
                <a:spcBef>
                  <a:spcPts val="0"/>
                </a:spcBef>
                <a:buSzPct val="100000"/>
                <a:buFont typeface="Arial" panose="020B0604020202020204" pitchFamily="34" charset="0"/>
                <a:buChar char="•"/>
              </a:pPr>
              <a:r>
                <a:rPr lang="zh-CN" altLang="zh-CN" sz="1200" dirty="0">
                  <a:solidFill>
                    <a:srgbClr val="40404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rPr>
                <a:t>招投标 / 购买服务</a:t>
              </a:r>
              <a:endParaRPr lang="zh-CN" altLang="zh-CN" sz="1400" b="1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endParaRPr>
            </a:p>
            <a:p>
              <a:pPr marL="184150" indent="-184150" eaLnBrk="1">
                <a:lnSpc>
                  <a:spcPct val="120000"/>
                </a:lnSpc>
                <a:spcBef>
                  <a:spcPts val="0"/>
                </a:spcBef>
                <a:buSzPct val="100000"/>
                <a:buFont typeface="Arial" panose="020B0604020202020204" pitchFamily="34" charset="0"/>
                <a:buChar char="•"/>
              </a:pPr>
              <a:r>
                <a:rPr lang="zh-CN" altLang="zh-CN" sz="1200" dirty="0">
                  <a:solidFill>
                    <a:srgbClr val="40404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rPr>
                <a:t>合资公司</a:t>
              </a:r>
            </a:p>
          </p:txBody>
        </p:sp>
        <p:sp>
          <p:nvSpPr>
            <p:cNvPr id="19484" name="Shape 323"/>
            <p:cNvSpPr>
              <a:spLocks noChangeArrowheads="1"/>
            </p:cNvSpPr>
            <p:nvPr/>
          </p:nvSpPr>
          <p:spPr bwMode="auto">
            <a:xfrm>
              <a:off x="7597531" y="4824003"/>
              <a:ext cx="1323256" cy="1200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wrap="square" lIns="45718" tIns="45718" rIns="45718" bIns="45718">
              <a:spAutoFit/>
            </a:bodyPr>
            <a:lstStyle>
              <a:lvl1pPr marL="171450" indent="-171450"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1pPr>
              <a:lvl2pPr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2pPr>
              <a:lvl3pPr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3pPr>
              <a:lvl4pPr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4pPr>
              <a:lvl5pPr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9pPr>
            </a:lstStyle>
            <a:p>
              <a:pPr marL="142875" indent="-142875" eaLnBrk="1">
                <a:lnSpc>
                  <a:spcPct val="120000"/>
                </a:lnSpc>
                <a:spcBef>
                  <a:spcPts val="0"/>
                </a:spcBef>
                <a:buSzPct val="100000"/>
                <a:buFont typeface="Arial" panose="020B0604020202020204" pitchFamily="34" charset="0"/>
                <a:buChar char="•"/>
              </a:pPr>
              <a:r>
                <a:rPr lang="zh-CN" altLang="zh-CN" sz="1200" dirty="0">
                  <a:solidFill>
                    <a:srgbClr val="40404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rPr>
                <a:t>提供可持续业务</a:t>
              </a:r>
            </a:p>
            <a:p>
              <a:pPr marL="142875" indent="-142875" eaLnBrk="1">
                <a:lnSpc>
                  <a:spcPct val="120000"/>
                </a:lnSpc>
                <a:spcBef>
                  <a:spcPts val="0"/>
                </a:spcBef>
                <a:buSzPct val="100000"/>
                <a:buFont typeface="Arial" panose="020B0604020202020204" pitchFamily="34" charset="0"/>
                <a:buChar char="•"/>
              </a:pPr>
              <a:r>
                <a:rPr lang="zh-CN" altLang="zh-CN" sz="1200" dirty="0">
                  <a:solidFill>
                    <a:srgbClr val="40404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rPr>
                <a:t>线上平台服务</a:t>
              </a:r>
            </a:p>
            <a:p>
              <a:pPr marL="142875" indent="-142875" eaLnBrk="1">
                <a:lnSpc>
                  <a:spcPct val="120000"/>
                </a:lnSpc>
                <a:spcBef>
                  <a:spcPts val="0"/>
                </a:spcBef>
                <a:buSzPct val="100000"/>
                <a:buFont typeface="Arial" panose="020B0604020202020204" pitchFamily="34" charset="0"/>
                <a:buChar char="•"/>
              </a:pPr>
              <a:r>
                <a:rPr lang="zh-CN" altLang="zh-CN" sz="1200" dirty="0">
                  <a:solidFill>
                    <a:srgbClr val="40404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rPr>
                <a:t>线上生态运营</a:t>
              </a:r>
            </a:p>
            <a:p>
              <a:pPr marL="142875" indent="-142875" eaLnBrk="1">
                <a:lnSpc>
                  <a:spcPct val="120000"/>
                </a:lnSpc>
                <a:spcBef>
                  <a:spcPts val="0"/>
                </a:spcBef>
                <a:buSzPct val="100000"/>
                <a:buFont typeface="Arial" panose="020B0604020202020204" pitchFamily="34" charset="0"/>
                <a:buChar char="•"/>
              </a:pPr>
              <a:r>
                <a:rPr lang="zh-CN" altLang="zh-CN" sz="1200" dirty="0">
                  <a:solidFill>
                    <a:srgbClr val="40404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rPr>
                <a:t>平台应用维护</a:t>
              </a:r>
            </a:p>
            <a:p>
              <a:pPr marL="142875" indent="-142875" eaLnBrk="1">
                <a:lnSpc>
                  <a:spcPct val="120000"/>
                </a:lnSpc>
                <a:spcBef>
                  <a:spcPts val="0"/>
                </a:spcBef>
                <a:buSzPct val="100000"/>
                <a:buFont typeface="Arial" panose="020B0604020202020204" pitchFamily="34" charset="0"/>
                <a:buChar char="•"/>
              </a:pPr>
              <a:r>
                <a:rPr lang="zh-CN" altLang="zh-CN" sz="1200" dirty="0">
                  <a:solidFill>
                    <a:srgbClr val="40404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rPr>
                <a:t>应用及数据加值</a:t>
              </a:r>
            </a:p>
          </p:txBody>
        </p:sp>
        <p:sp>
          <p:nvSpPr>
            <p:cNvPr id="19485" name="Shape 324"/>
            <p:cNvSpPr>
              <a:spLocks noChangeArrowheads="1"/>
            </p:cNvSpPr>
            <p:nvPr/>
          </p:nvSpPr>
          <p:spPr bwMode="auto">
            <a:xfrm>
              <a:off x="6369798" y="4827755"/>
              <a:ext cx="1304982" cy="7571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wrap="square" lIns="45718" tIns="45718" rIns="45718" bIns="45718">
              <a:spAutoFit/>
            </a:bodyPr>
            <a:lstStyle>
              <a:lvl1pPr marL="285750" indent="-285750"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1pPr>
              <a:lvl2pPr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2pPr>
              <a:lvl3pPr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3pPr>
              <a:lvl4pPr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4pPr>
              <a:lvl5pPr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9pPr>
            </a:lstStyle>
            <a:p>
              <a:pPr marL="142875" indent="-142875" eaLnBrk="1">
                <a:lnSpc>
                  <a:spcPct val="120000"/>
                </a:lnSpc>
                <a:spcBef>
                  <a:spcPts val="0"/>
                </a:spcBef>
                <a:buSzPct val="100000"/>
                <a:buFont typeface="Arial" panose="020B0604020202020204" pitchFamily="34" charset="0"/>
                <a:buChar char="•"/>
              </a:pPr>
              <a:r>
                <a:rPr lang="zh-CN" altLang="zh-CN" sz="1200" dirty="0">
                  <a:solidFill>
                    <a:srgbClr val="40404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rPr>
                <a:t>云基础设施</a:t>
              </a:r>
            </a:p>
            <a:p>
              <a:pPr marL="142875" indent="-142875" eaLnBrk="1">
                <a:lnSpc>
                  <a:spcPct val="120000"/>
                </a:lnSpc>
                <a:spcBef>
                  <a:spcPts val="0"/>
                </a:spcBef>
                <a:buSzPct val="100000"/>
                <a:buFont typeface="Arial" panose="020B0604020202020204" pitchFamily="34" charset="0"/>
                <a:buChar char="•"/>
              </a:pPr>
              <a:r>
                <a:rPr lang="zh-CN" altLang="zh-CN" sz="1200" dirty="0">
                  <a:solidFill>
                    <a:srgbClr val="40404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rPr>
                <a:t>大数据平台</a:t>
              </a:r>
            </a:p>
            <a:p>
              <a:pPr marL="142875" indent="-142875" eaLnBrk="1">
                <a:lnSpc>
                  <a:spcPct val="120000"/>
                </a:lnSpc>
                <a:spcBef>
                  <a:spcPts val="0"/>
                </a:spcBef>
                <a:buSzPct val="100000"/>
                <a:buFont typeface="Arial" panose="020B0604020202020204" pitchFamily="34" charset="0"/>
                <a:buChar char="•"/>
              </a:pPr>
              <a:r>
                <a:rPr lang="zh-CN" altLang="zh-CN" sz="1200" dirty="0">
                  <a:solidFill>
                    <a:srgbClr val="40404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rPr>
                <a:t>智慧业务应用</a:t>
              </a:r>
            </a:p>
          </p:txBody>
        </p:sp>
        <p:sp>
          <p:nvSpPr>
            <p:cNvPr id="19486" name="Shape 325"/>
            <p:cNvSpPr>
              <a:spLocks noChangeArrowheads="1"/>
            </p:cNvSpPr>
            <p:nvPr/>
          </p:nvSpPr>
          <p:spPr bwMode="auto">
            <a:xfrm>
              <a:off x="10285739" y="4865855"/>
              <a:ext cx="1266994" cy="1200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wrap="square" lIns="45718" tIns="45718" rIns="45718" bIns="45718">
              <a:spAutoFit/>
            </a:bodyPr>
            <a:lstStyle>
              <a:lvl1pPr marL="171450" indent="-171450"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1pPr>
              <a:lvl2pPr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2pPr>
              <a:lvl3pPr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3pPr>
              <a:lvl4pPr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4pPr>
              <a:lvl5pPr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lvl9pPr>
            </a:lstStyle>
            <a:p>
              <a:pPr marL="92075" indent="-92075" eaLnBrk="1">
                <a:lnSpc>
                  <a:spcPct val="120000"/>
                </a:lnSpc>
                <a:spcBef>
                  <a:spcPts val="0"/>
                </a:spcBef>
                <a:buSzPct val="100000"/>
                <a:buFont typeface="Arial" panose="020B0604020202020204" pitchFamily="34" charset="0"/>
                <a:buChar char="•"/>
              </a:pPr>
              <a:r>
                <a:rPr lang="zh-CN" altLang="zh-CN" sz="1200" dirty="0">
                  <a:solidFill>
                    <a:srgbClr val="40404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rPr>
                <a:t>城市创新综合体</a:t>
              </a:r>
            </a:p>
            <a:p>
              <a:pPr marL="92075" indent="-92075" eaLnBrk="1">
                <a:lnSpc>
                  <a:spcPct val="120000"/>
                </a:lnSpc>
                <a:spcBef>
                  <a:spcPts val="0"/>
                </a:spcBef>
                <a:buSzPct val="100000"/>
                <a:buFont typeface="Arial" panose="020B0604020202020204" pitchFamily="34" charset="0"/>
                <a:buChar char="•"/>
              </a:pPr>
              <a:r>
                <a:rPr lang="zh-CN" altLang="zh-CN" sz="1200" dirty="0">
                  <a:solidFill>
                    <a:srgbClr val="40404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rPr>
                <a:t>智慧城市产业园</a:t>
              </a:r>
            </a:p>
            <a:p>
              <a:pPr marL="92075" indent="-92075" eaLnBrk="1">
                <a:lnSpc>
                  <a:spcPct val="120000"/>
                </a:lnSpc>
                <a:spcBef>
                  <a:spcPts val="0"/>
                </a:spcBef>
                <a:buSzPct val="100000"/>
                <a:buFont typeface="Arial" panose="020B0604020202020204" pitchFamily="34" charset="0"/>
                <a:buChar char="•"/>
              </a:pPr>
              <a:r>
                <a:rPr lang="zh-CN" altLang="zh-CN" sz="1200" dirty="0">
                  <a:solidFill>
                    <a:srgbClr val="40404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rPr>
                <a:t>大数据产业</a:t>
              </a:r>
              <a:r>
                <a:rPr lang="zh-CN" altLang="zh-CN" sz="1200" dirty="0" smtClean="0">
                  <a:solidFill>
                    <a:srgbClr val="40404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rPr>
                <a:t>园</a:t>
              </a:r>
            </a:p>
            <a:p>
              <a:pPr marL="92075" indent="-92075" eaLnBrk="1">
                <a:lnSpc>
                  <a:spcPct val="120000"/>
                </a:lnSpc>
                <a:spcBef>
                  <a:spcPts val="0"/>
                </a:spcBef>
                <a:buSzPct val="100000"/>
                <a:buFont typeface="Arial" panose="020B0604020202020204" pitchFamily="34" charset="0"/>
                <a:buChar char="•"/>
              </a:pPr>
              <a:r>
                <a:rPr lang="zh-CN" altLang="zh-CN" sz="1200" dirty="0" smtClean="0">
                  <a:solidFill>
                    <a:srgbClr val="40404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rPr>
                <a:t>智慧县域</a:t>
              </a:r>
            </a:p>
            <a:p>
              <a:pPr marL="92075" indent="-92075" eaLnBrk="1">
                <a:lnSpc>
                  <a:spcPct val="120000"/>
                </a:lnSpc>
                <a:spcBef>
                  <a:spcPts val="0"/>
                </a:spcBef>
                <a:buSzPct val="100000"/>
                <a:buFont typeface="Arial" panose="020B0604020202020204" pitchFamily="34" charset="0"/>
                <a:buChar char="•"/>
              </a:pPr>
              <a:r>
                <a:rPr lang="zh-CN" altLang="zh-CN" sz="1200" dirty="0" smtClean="0">
                  <a:solidFill>
                    <a:srgbClr val="40404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rPr>
                <a:t>智慧小镇</a:t>
              </a:r>
              <a:endParaRPr lang="zh-CN" altLang="zh-CN" sz="1200" dirty="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endParaRPr>
            </a:p>
          </p:txBody>
        </p:sp>
      </p:grpSp>
      <p:sp>
        <p:nvSpPr>
          <p:cNvPr id="19489" name="Shape 330"/>
          <p:cNvSpPr>
            <a:spLocks noChangeArrowheads="1"/>
          </p:cNvSpPr>
          <p:nvPr/>
        </p:nvSpPr>
        <p:spPr bwMode="auto">
          <a:xfrm>
            <a:off x="4877516" y="2378555"/>
            <a:ext cx="6675217" cy="13111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wrap="square" lIns="45718" tIns="45718" rIns="45718" bIns="45718">
            <a:spAutoFit/>
          </a:bodyPr>
          <a:lstStyle/>
          <a:p>
            <a:pPr algn="just" eaLnBrk="1">
              <a:lnSpc>
                <a:spcPct val="120000"/>
              </a:lnSpc>
            </a:pPr>
            <a:r>
              <a:rPr lang="zh-CN" altLang="zh-CN" sz="2400" b="1" dirty="0">
                <a:solidFill>
                  <a:srgbClr val="0F6FC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产品和解决方案服务体系</a:t>
            </a:r>
            <a:r>
              <a:rPr lang="zh-CN" altLang="zh-CN" sz="2400" dirty="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涵盖：</a:t>
            </a:r>
            <a:endParaRPr lang="zh-CN" altLang="zh-CN" sz="2400" b="1" dirty="0">
              <a:solidFill>
                <a:srgbClr val="40404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  <a:p>
            <a:pPr algn="just" eaLnBrk="1">
              <a:lnSpc>
                <a:spcPct val="120000"/>
              </a:lnSpc>
            </a:pPr>
            <a:r>
              <a:rPr lang="zh-CN" altLang="zh-CN" sz="2400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5</a:t>
            </a:r>
            <a:r>
              <a:rPr lang="zh-CN" altLang="zh-CN" dirty="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类基础方案，</a:t>
            </a:r>
            <a:r>
              <a:rPr lang="zh-CN" altLang="zh-CN" sz="2400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3</a:t>
            </a:r>
            <a:r>
              <a:rPr lang="zh-CN" altLang="zh-CN" dirty="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类综合方案，</a:t>
            </a:r>
            <a:r>
              <a:rPr lang="zh-CN" altLang="zh-CN" sz="2400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25</a:t>
            </a:r>
            <a:r>
              <a:rPr lang="zh-CN" altLang="zh-CN" dirty="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类行业方案</a:t>
            </a:r>
            <a:r>
              <a:rPr lang="zh-CN" altLang="zh-CN" dirty="0" smtClean="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及</a:t>
            </a:r>
            <a:r>
              <a:rPr lang="zh-CN" altLang="zh-CN" sz="2400" b="1" dirty="0" smtClean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10</a:t>
            </a:r>
            <a:r>
              <a:rPr lang="en-US" altLang="zh-CN" sz="2400" b="1" dirty="0" smtClean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0+</a:t>
            </a:r>
            <a:r>
              <a:rPr lang="zh-CN" altLang="zh-CN" dirty="0" smtClean="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个子</a:t>
            </a:r>
            <a:r>
              <a:rPr lang="zh-CN" altLang="zh-CN" dirty="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方案，全面支撑新型智慧城市建设。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Shape 333"/>
          <p:cNvSpPr>
            <a:spLocks noChangeArrowheads="1"/>
          </p:cNvSpPr>
          <p:nvPr/>
        </p:nvSpPr>
        <p:spPr bwMode="auto">
          <a:xfrm>
            <a:off x="389164" y="1024569"/>
            <a:ext cx="11413672" cy="5267551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  <a:miter lim="400000"/>
          </a:ln>
        </p:spPr>
        <p:txBody>
          <a:bodyPr lIns="45718" tIns="45718" rIns="45718" bIns="45718"/>
          <a:lstStyle>
            <a:lvl1pPr defTabSz="1006475">
              <a:defRPr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1pPr>
            <a:lvl2pPr defTabSz="1006475">
              <a:defRPr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2pPr>
            <a:lvl3pPr defTabSz="1006475">
              <a:defRPr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3pPr>
            <a:lvl4pPr defTabSz="1006475">
              <a:defRPr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4pPr>
            <a:lvl5pPr defTabSz="1006475">
              <a:defRPr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5pPr>
            <a:lvl6pPr marL="457200" defTabSz="10064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6pPr>
            <a:lvl7pPr marL="914400" defTabSz="10064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7pPr>
            <a:lvl8pPr marL="1371600" defTabSz="10064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8pPr>
            <a:lvl9pPr marL="1828800" defTabSz="10064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9pPr>
          </a:lstStyle>
          <a:p>
            <a:pPr eaLnBrk="1"/>
            <a:endParaRPr lang="zh-CN" altLang="zh-CN" sz="2000"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微软雅黑 Light" panose="020B0502040204020203" charset="-122"/>
            </a:endParaRPr>
          </a:p>
        </p:txBody>
      </p:sp>
      <p:sp>
        <p:nvSpPr>
          <p:cNvPr id="334" name="Shape 334"/>
          <p:cNvSpPr/>
          <p:nvPr/>
        </p:nvSpPr>
        <p:spPr>
          <a:xfrm>
            <a:off x="1169987" y="4185649"/>
            <a:ext cx="10233025" cy="1364079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 lim="400000"/>
          </a:ln>
        </p:spPr>
        <p:txBody>
          <a:bodyPr lIns="45718" tIns="45718" rIns="45718" bIns="45718" anchor="ctr"/>
          <a:lstStyle/>
          <a:p>
            <a:pPr algn="ctr" eaLnBrk="1" fontAlgn="auto">
              <a:spcBef>
                <a:spcPts val="0"/>
              </a:spcBef>
              <a:spcAft>
                <a:spcPts val="0"/>
              </a:spcAft>
              <a:defRPr sz="2400" b="1" spc="50">
                <a:solidFill>
                  <a:srgbClr val="FFFF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微软雅黑 Light" panose="020B0502040204020203" charset="-122"/>
              </a:defRPr>
            </a:pPr>
            <a:r>
              <a:rPr lang="zh-CN" altLang="en-US" sz="2000" b="1" kern="0" spc="50" dirty="0" smtClean="0">
                <a:solidFill>
                  <a:schemeClr val="tx1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微软雅黑 Light" panose="020B0502040204020203" charset="-122"/>
              </a:rPr>
              <a:t>一体化大数据中心</a:t>
            </a:r>
            <a:endParaRPr sz="2000" b="1" kern="0" spc="50" dirty="0">
              <a:solidFill>
                <a:schemeClr val="tx1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微软雅黑 Light" panose="020B0502040204020203" charset="-122"/>
            </a:endParaRPr>
          </a:p>
        </p:txBody>
      </p:sp>
      <p:sp>
        <p:nvSpPr>
          <p:cNvPr id="20483" name="Shape 335"/>
          <p:cNvSpPr>
            <a:spLocks noChangeArrowheads="1"/>
          </p:cNvSpPr>
          <p:nvPr/>
        </p:nvSpPr>
        <p:spPr bwMode="auto">
          <a:xfrm>
            <a:off x="1162844" y="1742120"/>
            <a:ext cx="10234612" cy="803275"/>
          </a:xfrm>
          <a:prstGeom prst="rect">
            <a:avLst/>
          </a:prstGeom>
          <a:solidFill>
            <a:srgbClr val="62B2F3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45718" tIns="45718" rIns="45718" bIns="45718"/>
          <a:lstStyle>
            <a:lvl1pPr defTabSz="1006475">
              <a:defRPr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1pPr>
            <a:lvl2pPr defTabSz="1006475">
              <a:defRPr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2pPr>
            <a:lvl3pPr defTabSz="1006475">
              <a:defRPr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3pPr>
            <a:lvl4pPr defTabSz="1006475">
              <a:defRPr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4pPr>
            <a:lvl5pPr defTabSz="1006475">
              <a:defRPr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5pPr>
            <a:lvl6pPr marL="457200" defTabSz="10064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6pPr>
            <a:lvl7pPr marL="914400" defTabSz="10064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7pPr>
            <a:lvl8pPr marL="1371600" defTabSz="10064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8pPr>
            <a:lvl9pPr marL="1828800" defTabSz="10064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9pPr>
          </a:lstStyle>
          <a:p>
            <a:pPr eaLnBrk="1"/>
            <a:endParaRPr lang="zh-CN" altLang="zh-CN" sz="1400">
              <a:solidFill>
                <a:srgbClr val="FFFFFF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微软雅黑 Light" panose="020B0502040204020203" charset="-122"/>
            </a:endParaRPr>
          </a:p>
        </p:txBody>
      </p:sp>
      <p:sp>
        <p:nvSpPr>
          <p:cNvPr id="20484" name="Shape 336"/>
          <p:cNvSpPr>
            <a:spLocks noChangeArrowheads="1"/>
          </p:cNvSpPr>
          <p:nvPr/>
        </p:nvSpPr>
        <p:spPr bwMode="auto">
          <a:xfrm>
            <a:off x="1148556" y="2862895"/>
            <a:ext cx="10233025" cy="1135567"/>
          </a:xfrm>
          <a:prstGeom prst="roundRect">
            <a:avLst>
              <a:gd name="adj" fmla="val 8176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lIns="45718" tIns="45718" rIns="45718" bIns="45718"/>
          <a:lstStyle>
            <a:lvl1pPr defTabSz="1006475">
              <a:defRPr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1pPr>
            <a:lvl2pPr defTabSz="1006475">
              <a:defRPr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2pPr>
            <a:lvl3pPr defTabSz="1006475">
              <a:defRPr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3pPr>
            <a:lvl4pPr defTabSz="1006475">
              <a:defRPr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4pPr>
            <a:lvl5pPr defTabSz="1006475">
              <a:defRPr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5pPr>
            <a:lvl6pPr marL="457200" defTabSz="10064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6pPr>
            <a:lvl7pPr marL="914400" defTabSz="10064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7pPr>
            <a:lvl8pPr marL="1371600" defTabSz="10064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8pPr>
            <a:lvl9pPr marL="1828800" defTabSz="10064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9pPr>
          </a:lstStyle>
          <a:p>
            <a:pPr eaLnBrk="1"/>
            <a:endParaRPr lang="zh-CN" altLang="zh-CN" sz="1400">
              <a:solidFill>
                <a:srgbClr val="FFFFFF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微软雅黑 Light" panose="020B0502040204020203" charset="-122"/>
            </a:endParaRPr>
          </a:p>
        </p:txBody>
      </p:sp>
      <p:sp>
        <p:nvSpPr>
          <p:cNvPr id="20485" name="Shape 337"/>
          <p:cNvSpPr>
            <a:spLocks noChangeArrowheads="1"/>
          </p:cNvSpPr>
          <p:nvPr/>
        </p:nvSpPr>
        <p:spPr bwMode="auto">
          <a:xfrm>
            <a:off x="1134269" y="5710652"/>
            <a:ext cx="10277475" cy="674688"/>
          </a:xfrm>
          <a:prstGeom prst="rect">
            <a:avLst/>
          </a:prstGeom>
          <a:solidFill>
            <a:srgbClr val="FFFFFF"/>
          </a:solidFill>
          <a:ln w="12700">
            <a:solidFill>
              <a:srgbClr val="3A6DCB"/>
            </a:solidFill>
            <a:miter lim="800000"/>
          </a:ln>
        </p:spPr>
        <p:txBody>
          <a:bodyPr lIns="45718" tIns="45718" rIns="45718" bIns="45718"/>
          <a:lstStyle>
            <a:lvl1pPr defTabSz="1006475">
              <a:defRPr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1pPr>
            <a:lvl2pPr defTabSz="1006475">
              <a:defRPr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2pPr>
            <a:lvl3pPr defTabSz="1006475">
              <a:defRPr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3pPr>
            <a:lvl4pPr defTabSz="1006475">
              <a:defRPr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4pPr>
            <a:lvl5pPr defTabSz="1006475">
              <a:defRPr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5pPr>
            <a:lvl6pPr marL="457200" defTabSz="10064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6pPr>
            <a:lvl7pPr marL="914400" defTabSz="10064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7pPr>
            <a:lvl8pPr marL="1371600" defTabSz="10064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8pPr>
            <a:lvl9pPr marL="1828800" defTabSz="10064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Calibri" panose="020F0502020204030204" charset="0"/>
              </a:defRPr>
            </a:lvl9pPr>
          </a:lstStyle>
          <a:p>
            <a:pPr eaLnBrk="1"/>
            <a:endParaRPr lang="zh-CN" altLang="zh-CN" sz="1400"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微软雅黑 Light" panose="020B0502040204020203" charset="-122"/>
            </a:endParaRPr>
          </a:p>
        </p:txBody>
      </p:sp>
      <p:sp>
        <p:nvSpPr>
          <p:cNvPr id="20486" name="Shape 338"/>
          <p:cNvSpPr>
            <a:spLocks noChangeArrowheads="1"/>
          </p:cNvSpPr>
          <p:nvPr/>
        </p:nvSpPr>
        <p:spPr bwMode="auto">
          <a:xfrm>
            <a:off x="653256" y="4151727"/>
            <a:ext cx="473075" cy="930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45718" tIns="45718" rIns="45718" bIns="45718">
            <a:spAutoFit/>
          </a:bodyPr>
          <a:lstStyle/>
          <a:p>
            <a:pPr eaLnBrk="1"/>
            <a:r>
              <a:rPr lang="zh-CN" altLang="zh-CN" sz="1600" b="1">
                <a:solidFill>
                  <a:srgbClr val="3A6DCB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微软雅黑 Light" panose="020B0502040204020203" charset="-122"/>
              </a:rPr>
              <a:t>数据</a:t>
            </a:r>
          </a:p>
          <a:p>
            <a:pPr eaLnBrk="1"/>
            <a:r>
              <a:rPr lang="zh-CN" altLang="zh-CN" sz="1600" b="1">
                <a:solidFill>
                  <a:srgbClr val="3A6DCB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微软雅黑 Light" panose="020B0502040204020203" charset="-122"/>
              </a:rPr>
              <a:t>层</a:t>
            </a:r>
          </a:p>
        </p:txBody>
      </p:sp>
      <p:sp>
        <p:nvSpPr>
          <p:cNvPr id="20487" name="Shape 339"/>
          <p:cNvSpPr>
            <a:spLocks noChangeArrowheads="1"/>
          </p:cNvSpPr>
          <p:nvPr/>
        </p:nvSpPr>
        <p:spPr bwMode="auto">
          <a:xfrm>
            <a:off x="650081" y="2813682"/>
            <a:ext cx="479425" cy="928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45718" tIns="45718" rIns="45718" bIns="45718">
            <a:spAutoFit/>
          </a:bodyPr>
          <a:lstStyle/>
          <a:p>
            <a:pPr eaLnBrk="1"/>
            <a:r>
              <a:rPr lang="zh-CN" altLang="zh-CN" sz="1600" b="1">
                <a:solidFill>
                  <a:srgbClr val="3A6DCB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微软雅黑 Light" panose="020B0502040204020203" charset="-122"/>
              </a:rPr>
              <a:t>应用</a:t>
            </a:r>
          </a:p>
          <a:p>
            <a:pPr eaLnBrk="1"/>
            <a:r>
              <a:rPr lang="zh-CN" altLang="zh-CN" sz="1600" b="1">
                <a:solidFill>
                  <a:srgbClr val="3A6DCB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微软雅黑 Light" panose="020B0502040204020203" charset="-122"/>
              </a:rPr>
              <a:t>层</a:t>
            </a:r>
          </a:p>
        </p:txBody>
      </p:sp>
      <p:sp>
        <p:nvSpPr>
          <p:cNvPr id="20488" name="Shape 340"/>
          <p:cNvSpPr>
            <a:spLocks noChangeArrowheads="1"/>
          </p:cNvSpPr>
          <p:nvPr/>
        </p:nvSpPr>
        <p:spPr bwMode="auto">
          <a:xfrm>
            <a:off x="650081" y="5545552"/>
            <a:ext cx="479425" cy="928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45718" tIns="45718" rIns="45718" bIns="45718">
            <a:spAutoFit/>
          </a:bodyPr>
          <a:lstStyle/>
          <a:p>
            <a:pPr eaLnBrk="1"/>
            <a:r>
              <a:rPr lang="zh-CN" altLang="zh-CN" sz="1600" b="1">
                <a:solidFill>
                  <a:srgbClr val="3A6DCB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微软雅黑 Light" panose="020B0502040204020203" charset="-122"/>
              </a:rPr>
              <a:t>基础层</a:t>
            </a:r>
          </a:p>
        </p:txBody>
      </p:sp>
      <p:sp>
        <p:nvSpPr>
          <p:cNvPr id="20489" name="Shape 341"/>
          <p:cNvSpPr>
            <a:spLocks noChangeArrowheads="1"/>
          </p:cNvSpPr>
          <p:nvPr/>
        </p:nvSpPr>
        <p:spPr bwMode="auto">
          <a:xfrm>
            <a:off x="1362869" y="2175507"/>
            <a:ext cx="30734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45718" tIns="45718" rIns="45718" bIns="45718">
            <a:spAutoFit/>
          </a:bodyPr>
          <a:lstStyle/>
          <a:p>
            <a:pPr algn="ctr" eaLnBrk="1"/>
            <a:r>
              <a:rPr lang="zh-CN" altLang="zh-CN" sz="1400" dirty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微软雅黑 Light" panose="020B0502040204020203" charset="-122"/>
              </a:rPr>
              <a:t>互联网+城市治理体系</a:t>
            </a:r>
          </a:p>
        </p:txBody>
      </p:sp>
      <p:sp>
        <p:nvSpPr>
          <p:cNvPr id="20490" name="Shape 342"/>
          <p:cNvSpPr/>
          <p:nvPr/>
        </p:nvSpPr>
        <p:spPr bwMode="auto">
          <a:xfrm rot="10800000" flipH="1">
            <a:off x="2094706" y="2920044"/>
            <a:ext cx="2586038" cy="936547"/>
          </a:xfrm>
          <a:custGeom>
            <a:avLst/>
            <a:gdLst>
              <a:gd name="T0" fmla="*/ 1292797 w 21600"/>
              <a:gd name="T1" fmla="*/ 303873 h 21600"/>
              <a:gd name="T2" fmla="*/ 1292797 w 21600"/>
              <a:gd name="T3" fmla="*/ 303873 h 21600"/>
              <a:gd name="T4" fmla="*/ 1292797 w 21600"/>
              <a:gd name="T5" fmla="*/ 303873 h 21600"/>
              <a:gd name="T6" fmla="*/ 1292797 w 21600"/>
              <a:gd name="T7" fmla="*/ 303873 h 21600"/>
              <a:gd name="T8" fmla="*/ 0 60000 65536"/>
              <a:gd name="T9" fmla="*/ 5898240 60000 65536"/>
              <a:gd name="T10" fmla="*/ 11796480 60000 65536"/>
              <a:gd name="T11" fmla="*/ 1769472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 extrusionOk="0">
                <a:moveTo>
                  <a:pt x="406" y="0"/>
                </a:moveTo>
                <a:lnTo>
                  <a:pt x="21194" y="0"/>
                </a:lnTo>
                <a:cubicBezTo>
                  <a:pt x="21418" y="0"/>
                  <a:pt x="21600" y="774"/>
                  <a:pt x="21600" y="1728"/>
                </a:cubicBezTo>
                <a:lnTo>
                  <a:pt x="21600" y="21600"/>
                </a:lnTo>
                <a:lnTo>
                  <a:pt x="0" y="21600"/>
                </a:lnTo>
                <a:lnTo>
                  <a:pt x="0" y="1728"/>
                </a:lnTo>
                <a:cubicBezTo>
                  <a:pt x="0" y="774"/>
                  <a:pt x="182" y="0"/>
                  <a:pt x="406" y="0"/>
                </a:cubicBezTo>
                <a:close/>
              </a:path>
            </a:pathLst>
          </a:custGeom>
          <a:solidFill>
            <a:srgbClr val="FFFFFF">
              <a:alpha val="9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45718" tIns="45718" rIns="45718" bIns="45718"/>
          <a:lstStyle/>
          <a:p>
            <a:endParaRPr lang="zh-CN" altLang="en-US"/>
          </a:p>
        </p:txBody>
      </p:sp>
      <p:sp>
        <p:nvSpPr>
          <p:cNvPr id="20491" name="Shape 343"/>
          <p:cNvSpPr>
            <a:spLocks noChangeArrowheads="1"/>
          </p:cNvSpPr>
          <p:nvPr/>
        </p:nvSpPr>
        <p:spPr bwMode="auto">
          <a:xfrm>
            <a:off x="1307802" y="3063376"/>
            <a:ext cx="718145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 eaLnBrk="1"/>
            <a:r>
              <a:rPr lang="zh-CN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智慧政务</a:t>
            </a:r>
          </a:p>
          <a:p>
            <a:pPr algn="ctr" eaLnBrk="1"/>
            <a:r>
              <a:rPr lang="zh-CN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服务</a:t>
            </a:r>
          </a:p>
        </p:txBody>
      </p:sp>
      <p:sp>
        <p:nvSpPr>
          <p:cNvPr id="20492" name="Shape 344"/>
          <p:cNvSpPr>
            <a:spLocks noChangeArrowheads="1"/>
          </p:cNvSpPr>
          <p:nvPr/>
        </p:nvSpPr>
        <p:spPr bwMode="auto">
          <a:xfrm>
            <a:off x="8118177" y="2814366"/>
            <a:ext cx="718145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 eaLnBrk="1"/>
            <a:endParaRPr lang="zh-CN" altLang="zh-CN" sz="1400" b="1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  <a:p>
            <a:pPr algn="ctr" eaLnBrk="1"/>
            <a:r>
              <a:rPr lang="zh-CN" altLang="zh-CN" sz="14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智慧民生</a:t>
            </a:r>
          </a:p>
          <a:p>
            <a:pPr algn="ctr" eaLnBrk="1"/>
            <a:r>
              <a:rPr lang="zh-CN" altLang="zh-CN" sz="14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服务</a:t>
            </a:r>
          </a:p>
        </p:txBody>
      </p:sp>
      <p:sp>
        <p:nvSpPr>
          <p:cNvPr id="20493" name="Shape 345"/>
          <p:cNvSpPr/>
          <p:nvPr/>
        </p:nvSpPr>
        <p:spPr bwMode="auto">
          <a:xfrm rot="10800000" flipH="1">
            <a:off x="8916194" y="2923218"/>
            <a:ext cx="2330450" cy="927559"/>
          </a:xfrm>
          <a:custGeom>
            <a:avLst/>
            <a:gdLst>
              <a:gd name="T0" fmla="*/ 1164796 w 21600"/>
              <a:gd name="T1" fmla="*/ 315776 h 21600"/>
              <a:gd name="T2" fmla="*/ 1164796 w 21600"/>
              <a:gd name="T3" fmla="*/ 315776 h 21600"/>
              <a:gd name="T4" fmla="*/ 1164796 w 21600"/>
              <a:gd name="T5" fmla="*/ 315776 h 21600"/>
              <a:gd name="T6" fmla="*/ 1164796 w 21600"/>
              <a:gd name="T7" fmla="*/ 315776 h 21600"/>
              <a:gd name="T8" fmla="*/ 0 60000 65536"/>
              <a:gd name="T9" fmla="*/ 5898240 60000 65536"/>
              <a:gd name="T10" fmla="*/ 11796480 60000 65536"/>
              <a:gd name="T11" fmla="*/ 1769472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 extrusionOk="0">
                <a:moveTo>
                  <a:pt x="468" y="0"/>
                </a:moveTo>
                <a:lnTo>
                  <a:pt x="21132" y="0"/>
                </a:lnTo>
                <a:cubicBezTo>
                  <a:pt x="21390" y="0"/>
                  <a:pt x="21600" y="774"/>
                  <a:pt x="21600" y="1728"/>
                </a:cubicBezTo>
                <a:lnTo>
                  <a:pt x="21600" y="21600"/>
                </a:lnTo>
                <a:lnTo>
                  <a:pt x="0" y="21600"/>
                </a:lnTo>
                <a:lnTo>
                  <a:pt x="0" y="1728"/>
                </a:lnTo>
                <a:cubicBezTo>
                  <a:pt x="0" y="774"/>
                  <a:pt x="210" y="0"/>
                  <a:pt x="468" y="0"/>
                </a:cubicBezTo>
                <a:close/>
              </a:path>
            </a:pathLst>
          </a:custGeom>
          <a:solidFill>
            <a:srgbClr val="FFFFFF">
              <a:alpha val="9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45718" tIns="45718" rIns="45718" bIns="45718"/>
          <a:lstStyle/>
          <a:p>
            <a:endParaRPr lang="zh-CN" altLang="en-US"/>
          </a:p>
        </p:txBody>
      </p:sp>
      <p:sp>
        <p:nvSpPr>
          <p:cNvPr id="20494" name="Shape 346"/>
          <p:cNvSpPr>
            <a:spLocks noChangeArrowheads="1"/>
          </p:cNvSpPr>
          <p:nvPr/>
        </p:nvSpPr>
        <p:spPr bwMode="auto">
          <a:xfrm>
            <a:off x="9273580" y="3276974"/>
            <a:ext cx="615553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 eaLnBrk="1"/>
            <a:r>
              <a:rPr lang="zh-CN" altLang="zh-CN" sz="1200" dirty="0" smtClean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微软雅黑 Light" panose="020B0502040204020203" charset="-122"/>
              </a:rPr>
              <a:t>智</a:t>
            </a:r>
            <a:r>
              <a:rPr lang="zh-CN" altLang="en-US" sz="1200" dirty="0" smtClean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微软雅黑 Light" panose="020B0502040204020203" charset="-122"/>
              </a:rPr>
              <a:t>能</a:t>
            </a:r>
            <a:r>
              <a:rPr lang="zh-CN" altLang="zh-CN" sz="1200" dirty="0" smtClean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微软雅黑 Light" panose="020B0502040204020203" charset="-122"/>
              </a:rPr>
              <a:t>交通</a:t>
            </a:r>
            <a:endParaRPr lang="zh-CN" altLang="zh-CN" sz="1200" dirty="0"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微软雅黑 Light" panose="020B0502040204020203" charset="-122"/>
            </a:endParaRPr>
          </a:p>
        </p:txBody>
      </p:sp>
      <p:sp>
        <p:nvSpPr>
          <p:cNvPr id="20495" name="Shape 347"/>
          <p:cNvSpPr>
            <a:spLocks noChangeArrowheads="1"/>
          </p:cNvSpPr>
          <p:nvPr/>
        </p:nvSpPr>
        <p:spPr bwMode="auto">
          <a:xfrm>
            <a:off x="10362604" y="3276974"/>
            <a:ext cx="615554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 eaLnBrk="1"/>
            <a:r>
              <a:rPr lang="zh-CN" altLang="zh-CN" sz="1200" dirty="0" smtClean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微软雅黑 Light" panose="020B0502040204020203" charset="-122"/>
              </a:rPr>
              <a:t>智慧</a:t>
            </a:r>
            <a:r>
              <a:rPr lang="zh-CN" altLang="en-US" sz="1200" dirty="0" smtClean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微软雅黑 Light" panose="020B0502040204020203" charset="-122"/>
              </a:rPr>
              <a:t>医疗</a:t>
            </a:r>
            <a:endParaRPr lang="zh-CN" altLang="zh-CN" sz="1200" dirty="0"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微软雅黑 Light" panose="020B0502040204020203" charset="-122"/>
            </a:endParaRPr>
          </a:p>
        </p:txBody>
      </p:sp>
      <p:sp>
        <p:nvSpPr>
          <p:cNvPr id="20496" name="Shape 348"/>
          <p:cNvSpPr>
            <a:spLocks noChangeArrowheads="1"/>
          </p:cNvSpPr>
          <p:nvPr/>
        </p:nvSpPr>
        <p:spPr bwMode="auto">
          <a:xfrm>
            <a:off x="9122867" y="3021387"/>
            <a:ext cx="923330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 eaLnBrk="1"/>
            <a:r>
              <a:rPr lang="zh-CN" altLang="en-US" sz="1200" dirty="0" smtClean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微软雅黑 Light" panose="020B0502040204020203" charset="-122"/>
              </a:rPr>
              <a:t>智慧环保水务</a:t>
            </a:r>
            <a:endParaRPr lang="zh-CN" altLang="zh-CN" sz="1200" dirty="0"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微软雅黑 Light" panose="020B0502040204020203" charset="-122"/>
            </a:endParaRPr>
          </a:p>
        </p:txBody>
      </p:sp>
      <p:sp>
        <p:nvSpPr>
          <p:cNvPr id="20497" name="Shape 349"/>
          <p:cNvSpPr>
            <a:spLocks noChangeArrowheads="1"/>
          </p:cNvSpPr>
          <p:nvPr/>
        </p:nvSpPr>
        <p:spPr bwMode="auto">
          <a:xfrm>
            <a:off x="10380067" y="3021387"/>
            <a:ext cx="615554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 eaLnBrk="1"/>
            <a:r>
              <a:rPr lang="zh-CN" altLang="zh-CN" sz="1200" dirty="0" smtClean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微软雅黑 Light" panose="020B0502040204020203" charset="-122"/>
              </a:rPr>
              <a:t>智慧</a:t>
            </a:r>
            <a:r>
              <a:rPr lang="zh-CN" altLang="en-US" sz="1200" dirty="0" smtClean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微软雅黑 Light" panose="020B0502040204020203" charset="-122"/>
              </a:rPr>
              <a:t>安监</a:t>
            </a:r>
            <a:endParaRPr lang="zh-CN" altLang="zh-CN" sz="1200" dirty="0"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微软雅黑 Light" panose="020B0502040204020203" charset="-122"/>
            </a:endParaRPr>
          </a:p>
        </p:txBody>
      </p:sp>
      <p:sp>
        <p:nvSpPr>
          <p:cNvPr id="20498" name="Shape 350"/>
          <p:cNvSpPr>
            <a:spLocks noChangeArrowheads="1"/>
          </p:cNvSpPr>
          <p:nvPr/>
        </p:nvSpPr>
        <p:spPr bwMode="auto">
          <a:xfrm>
            <a:off x="4899521" y="3039563"/>
            <a:ext cx="718145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 eaLnBrk="1"/>
            <a:r>
              <a:rPr lang="zh-CN" altLang="zh-CN" sz="14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智慧产业</a:t>
            </a:r>
          </a:p>
          <a:p>
            <a:pPr algn="ctr" eaLnBrk="1"/>
            <a:r>
              <a:rPr lang="zh-CN" altLang="zh-CN" sz="14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服务</a:t>
            </a:r>
          </a:p>
        </p:txBody>
      </p:sp>
      <p:sp>
        <p:nvSpPr>
          <p:cNvPr id="20499" name="Shape 351"/>
          <p:cNvSpPr>
            <a:spLocks noChangeArrowheads="1"/>
          </p:cNvSpPr>
          <p:nvPr/>
        </p:nvSpPr>
        <p:spPr bwMode="auto">
          <a:xfrm>
            <a:off x="2305844" y="3223257"/>
            <a:ext cx="927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 eaLnBrk="1"/>
            <a:r>
              <a:rPr lang="zh-CN" altLang="zh-CN" sz="1200" dirty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微软雅黑 Light" panose="020B0502040204020203" charset="-122"/>
              </a:rPr>
              <a:t>智慧城市管理</a:t>
            </a:r>
          </a:p>
        </p:txBody>
      </p:sp>
      <p:sp>
        <p:nvSpPr>
          <p:cNvPr id="20500" name="Shape 352"/>
          <p:cNvSpPr>
            <a:spLocks noChangeArrowheads="1"/>
          </p:cNvSpPr>
          <p:nvPr/>
        </p:nvSpPr>
        <p:spPr bwMode="auto">
          <a:xfrm>
            <a:off x="3553619" y="3228020"/>
            <a:ext cx="7747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 eaLnBrk="1"/>
            <a:r>
              <a:rPr lang="zh-CN" altLang="zh-CN" sz="1200" dirty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微软雅黑 Light" panose="020B0502040204020203" charset="-122"/>
              </a:rPr>
              <a:t>电子政务云</a:t>
            </a:r>
          </a:p>
        </p:txBody>
      </p:sp>
      <p:sp>
        <p:nvSpPr>
          <p:cNvPr id="20501" name="Shape 353"/>
          <p:cNvSpPr>
            <a:spLocks noChangeArrowheads="1"/>
          </p:cNvSpPr>
          <p:nvPr/>
        </p:nvSpPr>
        <p:spPr bwMode="auto">
          <a:xfrm>
            <a:off x="2336006" y="2959732"/>
            <a:ext cx="8636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 eaLnBrk="1"/>
            <a:r>
              <a:rPr lang="zh-CN" altLang="zh-CN" sz="120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微软雅黑 Light" panose="020B0502040204020203" charset="-122"/>
              </a:rPr>
              <a:t>互联网+政务</a:t>
            </a:r>
          </a:p>
        </p:txBody>
      </p:sp>
      <p:sp>
        <p:nvSpPr>
          <p:cNvPr id="20502" name="Shape 354"/>
          <p:cNvSpPr>
            <a:spLocks noChangeArrowheads="1"/>
          </p:cNvSpPr>
          <p:nvPr/>
        </p:nvSpPr>
        <p:spPr bwMode="auto">
          <a:xfrm>
            <a:off x="3501231" y="2959732"/>
            <a:ext cx="927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 eaLnBrk="1"/>
            <a:r>
              <a:rPr lang="zh-CN" altLang="zh-CN" sz="120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微软雅黑 Light" panose="020B0502040204020203" charset="-122"/>
              </a:rPr>
              <a:t>城市综合治理</a:t>
            </a:r>
          </a:p>
        </p:txBody>
      </p:sp>
      <p:sp>
        <p:nvSpPr>
          <p:cNvPr id="20503" name="Shape 355"/>
          <p:cNvSpPr/>
          <p:nvPr/>
        </p:nvSpPr>
        <p:spPr bwMode="auto">
          <a:xfrm rot="10800000" flipH="1">
            <a:off x="5672931" y="2920043"/>
            <a:ext cx="2230438" cy="936548"/>
          </a:xfrm>
          <a:custGeom>
            <a:avLst/>
            <a:gdLst>
              <a:gd name="T0" fmla="*/ 1115732 w 21600"/>
              <a:gd name="T1" fmla="*/ 300660 h 21600"/>
              <a:gd name="T2" fmla="*/ 1115732 w 21600"/>
              <a:gd name="T3" fmla="*/ 300660 h 21600"/>
              <a:gd name="T4" fmla="*/ 1115732 w 21600"/>
              <a:gd name="T5" fmla="*/ 300660 h 21600"/>
              <a:gd name="T6" fmla="*/ 1115732 w 21600"/>
              <a:gd name="T7" fmla="*/ 300660 h 21600"/>
              <a:gd name="T8" fmla="*/ 0 60000 65536"/>
              <a:gd name="T9" fmla="*/ 5898240 60000 65536"/>
              <a:gd name="T10" fmla="*/ 11796480 60000 65536"/>
              <a:gd name="T11" fmla="*/ 1769472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 extrusionOk="0">
                <a:moveTo>
                  <a:pt x="466" y="0"/>
                </a:moveTo>
                <a:lnTo>
                  <a:pt x="21134" y="0"/>
                </a:lnTo>
                <a:cubicBezTo>
                  <a:pt x="21392" y="0"/>
                  <a:pt x="21600" y="774"/>
                  <a:pt x="21600" y="1728"/>
                </a:cubicBezTo>
                <a:lnTo>
                  <a:pt x="21600" y="21600"/>
                </a:lnTo>
                <a:lnTo>
                  <a:pt x="0" y="21600"/>
                </a:lnTo>
                <a:lnTo>
                  <a:pt x="0" y="1728"/>
                </a:lnTo>
                <a:cubicBezTo>
                  <a:pt x="0" y="774"/>
                  <a:pt x="208" y="0"/>
                  <a:pt x="466" y="0"/>
                </a:cubicBezTo>
                <a:close/>
              </a:path>
            </a:pathLst>
          </a:custGeom>
          <a:solidFill>
            <a:srgbClr val="FFFFFF">
              <a:alpha val="9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45718" tIns="45718" rIns="45718" bIns="45718"/>
          <a:lstStyle/>
          <a:p>
            <a:endParaRPr lang="zh-CN" altLang="en-US"/>
          </a:p>
        </p:txBody>
      </p:sp>
      <p:sp>
        <p:nvSpPr>
          <p:cNvPr id="20504" name="Shape 356"/>
          <p:cNvSpPr>
            <a:spLocks noChangeArrowheads="1"/>
          </p:cNvSpPr>
          <p:nvPr/>
        </p:nvSpPr>
        <p:spPr bwMode="auto">
          <a:xfrm>
            <a:off x="5953919" y="3229607"/>
            <a:ext cx="6223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 eaLnBrk="1"/>
            <a:r>
              <a:rPr lang="zh-CN" altLang="zh-CN" sz="1200" dirty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微软雅黑 Light" panose="020B0502040204020203" charset="-122"/>
              </a:rPr>
              <a:t>智慧园区</a:t>
            </a:r>
          </a:p>
        </p:txBody>
      </p:sp>
      <p:sp>
        <p:nvSpPr>
          <p:cNvPr id="20505" name="Shape 357"/>
          <p:cNvSpPr>
            <a:spLocks noChangeArrowheads="1"/>
          </p:cNvSpPr>
          <p:nvPr/>
        </p:nvSpPr>
        <p:spPr bwMode="auto">
          <a:xfrm>
            <a:off x="7011393" y="3237287"/>
            <a:ext cx="615553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 eaLnBrk="1"/>
            <a:r>
              <a:rPr lang="zh-CN" altLang="zh-CN" sz="1200" dirty="0" smtClean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微软雅黑 Light" panose="020B0502040204020203" charset="-122"/>
              </a:rPr>
              <a:t>智慧</a:t>
            </a:r>
            <a:r>
              <a:rPr lang="zh-CN" altLang="en-US" sz="1200" dirty="0" smtClean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微软雅黑 Light" panose="020B0502040204020203" charset="-122"/>
              </a:rPr>
              <a:t>物流</a:t>
            </a:r>
            <a:endParaRPr lang="zh-CN" altLang="zh-CN" sz="1200" dirty="0"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微软雅黑 Light" panose="020B0502040204020203" charset="-122"/>
            </a:endParaRPr>
          </a:p>
        </p:txBody>
      </p:sp>
      <p:sp>
        <p:nvSpPr>
          <p:cNvPr id="20506" name="Shape 358"/>
          <p:cNvSpPr>
            <a:spLocks noChangeArrowheads="1"/>
          </p:cNvSpPr>
          <p:nvPr/>
        </p:nvSpPr>
        <p:spPr bwMode="auto">
          <a:xfrm>
            <a:off x="5789117" y="2980112"/>
            <a:ext cx="923330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 eaLnBrk="1"/>
            <a:r>
              <a:rPr lang="zh-CN" altLang="zh-CN" sz="1200" dirty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微软雅黑 Light" panose="020B0502040204020203" charset="-122"/>
              </a:rPr>
              <a:t>智慧</a:t>
            </a:r>
            <a:r>
              <a:rPr lang="zh-CN" altLang="zh-CN" sz="1200" dirty="0" smtClean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微软雅黑 Light" panose="020B0502040204020203" charset="-122"/>
              </a:rPr>
              <a:t>文</a:t>
            </a:r>
            <a:r>
              <a:rPr lang="zh-CN" altLang="en-US" sz="1200" dirty="0" smtClean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微软雅黑 Light" panose="020B0502040204020203" charset="-122"/>
              </a:rPr>
              <a:t>化</a:t>
            </a:r>
            <a:r>
              <a:rPr lang="zh-CN" altLang="zh-CN" sz="1200" dirty="0" smtClean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微软雅黑 Light" panose="020B0502040204020203" charset="-122"/>
              </a:rPr>
              <a:t>旅</a:t>
            </a:r>
            <a:r>
              <a:rPr lang="zh-CN" altLang="en-US" sz="1200" dirty="0" smtClean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微软雅黑 Light" panose="020B0502040204020203" charset="-122"/>
              </a:rPr>
              <a:t>游</a:t>
            </a:r>
            <a:endParaRPr lang="zh-CN" altLang="zh-CN" sz="1200" dirty="0"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微软雅黑 Light" panose="020B0502040204020203" charset="-122"/>
            </a:endParaRPr>
          </a:p>
        </p:txBody>
      </p:sp>
      <p:sp>
        <p:nvSpPr>
          <p:cNvPr id="20507" name="Shape 359"/>
          <p:cNvSpPr>
            <a:spLocks noChangeArrowheads="1"/>
          </p:cNvSpPr>
          <p:nvPr/>
        </p:nvSpPr>
        <p:spPr bwMode="auto">
          <a:xfrm>
            <a:off x="6940800" y="2980112"/>
            <a:ext cx="769441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 eaLnBrk="1"/>
            <a:r>
              <a:rPr lang="zh-CN" altLang="en-US" sz="1200" dirty="0" smtClean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微软雅黑 Light" panose="020B0502040204020203" charset="-122"/>
              </a:rPr>
              <a:t>智能制造云</a:t>
            </a:r>
            <a:endParaRPr lang="zh-CN" altLang="zh-CN" sz="1200" dirty="0"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微软雅黑 Light" panose="020B0502040204020203" charset="-122"/>
            </a:endParaRPr>
          </a:p>
        </p:txBody>
      </p:sp>
      <p:sp>
        <p:nvSpPr>
          <p:cNvPr id="20509" name="Shape 361"/>
          <p:cNvSpPr>
            <a:spLocks noChangeArrowheads="1"/>
          </p:cNvSpPr>
          <p:nvPr/>
        </p:nvSpPr>
        <p:spPr bwMode="auto">
          <a:xfrm>
            <a:off x="2150269" y="5071108"/>
            <a:ext cx="2586037" cy="371475"/>
          </a:xfrm>
          <a:prstGeom prst="rect">
            <a:avLst/>
          </a:prstGeom>
          <a:solidFill>
            <a:srgbClr val="E6E6E6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45718" tIns="45718" rIns="45718" bIns="45718" anchor="ctr"/>
          <a:lstStyle/>
          <a:p>
            <a:pPr algn="ctr" eaLnBrk="1"/>
            <a:endParaRPr lang="zh-CN" altLang="zh-CN" sz="1400"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微软雅黑 Light" panose="020B0502040204020203" charset="-122"/>
            </a:endParaRPr>
          </a:p>
        </p:txBody>
      </p:sp>
      <p:sp>
        <p:nvSpPr>
          <p:cNvPr id="20510" name="Shape 362"/>
          <p:cNvSpPr>
            <a:spLocks noChangeArrowheads="1"/>
          </p:cNvSpPr>
          <p:nvPr/>
        </p:nvSpPr>
        <p:spPr bwMode="auto">
          <a:xfrm>
            <a:off x="5018881" y="5080633"/>
            <a:ext cx="2665413" cy="371475"/>
          </a:xfrm>
          <a:prstGeom prst="rect">
            <a:avLst/>
          </a:prstGeom>
          <a:solidFill>
            <a:srgbClr val="E6E6E6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45718" tIns="45718" rIns="45718" bIns="45718" anchor="ctr"/>
          <a:lstStyle/>
          <a:p>
            <a:pPr algn="ctr" eaLnBrk="1"/>
            <a:endParaRPr lang="zh-CN" altLang="zh-CN" sz="1400"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微软雅黑 Light" panose="020B0502040204020203" charset="-122"/>
            </a:endParaRPr>
          </a:p>
        </p:txBody>
      </p:sp>
      <p:sp>
        <p:nvSpPr>
          <p:cNvPr id="20511" name="Shape 363"/>
          <p:cNvSpPr>
            <a:spLocks noChangeArrowheads="1"/>
          </p:cNvSpPr>
          <p:nvPr/>
        </p:nvSpPr>
        <p:spPr bwMode="auto">
          <a:xfrm>
            <a:off x="7873206" y="5066346"/>
            <a:ext cx="2439988" cy="387350"/>
          </a:xfrm>
          <a:prstGeom prst="rect">
            <a:avLst/>
          </a:prstGeom>
          <a:solidFill>
            <a:srgbClr val="E6E6E6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45718" tIns="45718" rIns="45718" bIns="45718" anchor="ctr"/>
          <a:lstStyle/>
          <a:p>
            <a:pPr algn="ctr" eaLnBrk="1"/>
            <a:endParaRPr lang="zh-CN" altLang="zh-CN" sz="1400"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微软雅黑 Light" panose="020B0502040204020203" charset="-122"/>
            </a:endParaRPr>
          </a:p>
        </p:txBody>
      </p:sp>
      <p:sp>
        <p:nvSpPr>
          <p:cNvPr id="20512" name="Shape 364"/>
          <p:cNvSpPr>
            <a:spLocks noChangeArrowheads="1"/>
          </p:cNvSpPr>
          <p:nvPr/>
        </p:nvSpPr>
        <p:spPr bwMode="auto">
          <a:xfrm>
            <a:off x="1353344" y="4267832"/>
            <a:ext cx="679450" cy="1158875"/>
          </a:xfrm>
          <a:prstGeom prst="rect">
            <a:avLst/>
          </a:prstGeom>
          <a:solidFill>
            <a:srgbClr val="E6E6E6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45718" tIns="45718" rIns="45718" bIns="45718" anchor="ctr"/>
          <a:lstStyle/>
          <a:p>
            <a:pPr algn="ctr" eaLnBrk="1"/>
            <a:endParaRPr lang="zh-CN" altLang="zh-CN">
              <a:latin typeface="等线" panose="02010600030101010101" charset="-122"/>
              <a:ea typeface="等线" panose="02010600030101010101" charset="-122"/>
              <a:cs typeface="等线" panose="02010600030101010101" charset="-122"/>
              <a:sym typeface="等线" panose="02010600030101010101" charset="-122"/>
            </a:endParaRPr>
          </a:p>
        </p:txBody>
      </p:sp>
      <p:sp>
        <p:nvSpPr>
          <p:cNvPr id="20513" name="Shape 365"/>
          <p:cNvSpPr>
            <a:spLocks noChangeArrowheads="1"/>
          </p:cNvSpPr>
          <p:nvPr/>
        </p:nvSpPr>
        <p:spPr bwMode="auto">
          <a:xfrm>
            <a:off x="1353344" y="4592012"/>
            <a:ext cx="679450" cy="523216"/>
          </a:xfrm>
          <a:prstGeom prst="rect">
            <a:avLst/>
          </a:prstGeom>
          <a:solidFill>
            <a:srgbClr val="E6E6E6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45718" tIns="45718" rIns="45718" bIns="45718" anchor="ctr">
            <a:spAutoFit/>
          </a:bodyPr>
          <a:lstStyle/>
          <a:p>
            <a:pPr algn="ctr" eaLnBrk="1"/>
            <a:r>
              <a:rPr lang="zh-CN" altLang="zh-CN" sz="1400" dirty="0" smtClean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微软雅黑 Light" panose="020B0502040204020203" charset="-122"/>
              </a:rPr>
              <a:t>标准</a:t>
            </a:r>
            <a:r>
              <a:rPr lang="zh-CN" altLang="en-US" sz="1400" dirty="0" smtClean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微软雅黑 Light" panose="020B0502040204020203" charset="-122"/>
              </a:rPr>
              <a:t>规范</a:t>
            </a:r>
            <a:r>
              <a:rPr lang="zh-CN" altLang="zh-CN" sz="1400" dirty="0" smtClean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微软雅黑 Light" panose="020B0502040204020203" charset="-122"/>
              </a:rPr>
              <a:t>体系</a:t>
            </a:r>
            <a:endParaRPr lang="zh-CN" altLang="zh-CN" sz="1400" dirty="0"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微软雅黑 Light" panose="020B0502040204020203" charset="-122"/>
            </a:endParaRPr>
          </a:p>
        </p:txBody>
      </p:sp>
      <p:sp>
        <p:nvSpPr>
          <p:cNvPr id="20514" name="Shape 366"/>
          <p:cNvSpPr>
            <a:spLocks noChangeArrowheads="1"/>
          </p:cNvSpPr>
          <p:nvPr/>
        </p:nvSpPr>
        <p:spPr bwMode="auto">
          <a:xfrm>
            <a:off x="10505281" y="4267833"/>
            <a:ext cx="677863" cy="1155700"/>
          </a:xfrm>
          <a:prstGeom prst="rect">
            <a:avLst/>
          </a:prstGeom>
          <a:solidFill>
            <a:srgbClr val="E6E6E6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45718" tIns="45718" rIns="45718" bIns="45718" anchor="ctr"/>
          <a:lstStyle/>
          <a:p>
            <a:pPr algn="ctr" eaLnBrk="1"/>
            <a:endParaRPr lang="zh-CN" altLang="zh-CN">
              <a:latin typeface="等线" panose="02010600030101010101" charset="-122"/>
              <a:ea typeface="等线" panose="02010600030101010101" charset="-122"/>
              <a:cs typeface="等线" panose="02010600030101010101" charset="-122"/>
              <a:sym typeface="等线" panose="02010600030101010101" charset="-122"/>
            </a:endParaRPr>
          </a:p>
        </p:txBody>
      </p:sp>
      <p:sp>
        <p:nvSpPr>
          <p:cNvPr id="20515" name="Shape 367"/>
          <p:cNvSpPr>
            <a:spLocks noChangeArrowheads="1"/>
          </p:cNvSpPr>
          <p:nvPr/>
        </p:nvSpPr>
        <p:spPr bwMode="auto">
          <a:xfrm>
            <a:off x="10510837" y="4540882"/>
            <a:ext cx="677863" cy="598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45718" tIns="45718" rIns="45718" bIns="45718" anchor="ctr">
            <a:spAutoFit/>
          </a:bodyPr>
          <a:lstStyle/>
          <a:p>
            <a:pPr algn="ctr" eaLnBrk="1"/>
            <a:r>
              <a:rPr lang="zh-CN" altLang="zh-CN" sz="1400" dirty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微软雅黑 Light" panose="020B0502040204020203" charset="-122"/>
              </a:rPr>
              <a:t>信息安全体系</a:t>
            </a:r>
          </a:p>
        </p:txBody>
      </p:sp>
      <p:sp>
        <p:nvSpPr>
          <p:cNvPr id="20516" name="Shape 368"/>
          <p:cNvSpPr>
            <a:spLocks noChangeArrowheads="1"/>
          </p:cNvSpPr>
          <p:nvPr/>
        </p:nvSpPr>
        <p:spPr bwMode="auto">
          <a:xfrm>
            <a:off x="2150269" y="4282625"/>
            <a:ext cx="8135937" cy="362450"/>
          </a:xfrm>
          <a:prstGeom prst="rect">
            <a:avLst/>
          </a:prstGeom>
          <a:solidFill>
            <a:srgbClr val="1588BD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45718" tIns="45718" rIns="45718" bIns="45718" anchor="ctr"/>
          <a:lstStyle/>
          <a:p>
            <a:pPr algn="ctr" eaLnBrk="1"/>
            <a:endParaRPr lang="zh-CN" altLang="zh-CN" sz="1600">
              <a:solidFill>
                <a:srgbClr val="404040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微软雅黑 Light" panose="020B0502040204020203" charset="-122"/>
            </a:endParaRPr>
          </a:p>
        </p:txBody>
      </p:sp>
      <p:sp>
        <p:nvSpPr>
          <p:cNvPr id="20517" name="Shape 369"/>
          <p:cNvSpPr>
            <a:spLocks noChangeArrowheads="1"/>
          </p:cNvSpPr>
          <p:nvPr/>
        </p:nvSpPr>
        <p:spPr bwMode="auto">
          <a:xfrm>
            <a:off x="2818606" y="4267833"/>
            <a:ext cx="6799263" cy="37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45718" tIns="45718" rIns="45718" bIns="45718" anchor="ctr">
            <a:spAutoFit/>
          </a:bodyPr>
          <a:lstStyle/>
          <a:p>
            <a:pPr algn="ctr" eaLnBrk="1"/>
            <a:r>
              <a:rPr lang="zh-CN" altLang="zh-CN" sz="1600" b="1">
                <a:solidFill>
                  <a:srgbClr val="FFFFFF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微软雅黑 Light" panose="020B0502040204020203" charset="-122"/>
              </a:rPr>
              <a:t>大数据开放平台  /  微服务</a:t>
            </a:r>
          </a:p>
        </p:txBody>
      </p:sp>
      <p:sp>
        <p:nvSpPr>
          <p:cNvPr id="20518" name="Shape 370"/>
          <p:cNvSpPr>
            <a:spLocks noChangeArrowheads="1"/>
          </p:cNvSpPr>
          <p:nvPr/>
        </p:nvSpPr>
        <p:spPr bwMode="auto">
          <a:xfrm>
            <a:off x="1647031" y="1811970"/>
            <a:ext cx="2944813" cy="346075"/>
          </a:xfrm>
          <a:prstGeom prst="rect">
            <a:avLst/>
          </a:prstGeom>
          <a:solidFill>
            <a:srgbClr val="C4ED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45718" tIns="45718" rIns="45718" bIns="45718">
            <a:spAutoFit/>
          </a:bodyPr>
          <a:lstStyle/>
          <a:p>
            <a:pPr algn="ctr" eaLnBrk="1"/>
            <a:r>
              <a:rPr lang="zh-CN" altLang="zh-CN" sz="1400" b="1">
                <a:solidFill>
                  <a:srgbClr val="3C83EA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微软雅黑 Light" panose="020B0502040204020203" charset="-122"/>
              </a:rPr>
              <a:t>新型城市智慧中心( IOC)</a:t>
            </a:r>
          </a:p>
        </p:txBody>
      </p:sp>
      <p:sp>
        <p:nvSpPr>
          <p:cNvPr id="20519" name="Shape 371"/>
          <p:cNvSpPr>
            <a:spLocks noChangeArrowheads="1"/>
          </p:cNvSpPr>
          <p:nvPr/>
        </p:nvSpPr>
        <p:spPr bwMode="auto">
          <a:xfrm>
            <a:off x="9013031" y="1075370"/>
            <a:ext cx="1474788" cy="357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45718" tIns="45718" rIns="45718" bIns="45718">
            <a:spAutoFit/>
          </a:bodyPr>
          <a:lstStyle/>
          <a:p>
            <a:pPr algn="ctr" eaLnBrk="1"/>
            <a:r>
              <a:rPr lang="zh-CN" altLang="zh-CN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市民</a:t>
            </a:r>
          </a:p>
        </p:txBody>
      </p:sp>
      <p:sp>
        <p:nvSpPr>
          <p:cNvPr id="20520" name="Shape 372"/>
          <p:cNvSpPr>
            <a:spLocks noChangeArrowheads="1"/>
          </p:cNvSpPr>
          <p:nvPr/>
        </p:nvSpPr>
        <p:spPr bwMode="auto">
          <a:xfrm>
            <a:off x="5680869" y="1078545"/>
            <a:ext cx="1474787" cy="35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45718" tIns="45718" rIns="45718" bIns="45718">
            <a:spAutoFit/>
          </a:bodyPr>
          <a:lstStyle/>
          <a:p>
            <a:pPr algn="ctr" eaLnBrk="1"/>
            <a:r>
              <a:rPr lang="zh-CN" altLang="zh-CN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企业</a:t>
            </a:r>
          </a:p>
        </p:txBody>
      </p:sp>
      <p:sp>
        <p:nvSpPr>
          <p:cNvPr id="20521" name="Shape 373"/>
          <p:cNvSpPr>
            <a:spLocks noChangeArrowheads="1"/>
          </p:cNvSpPr>
          <p:nvPr/>
        </p:nvSpPr>
        <p:spPr bwMode="auto">
          <a:xfrm>
            <a:off x="1353344" y="5756690"/>
            <a:ext cx="941387" cy="598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45718" tIns="45718" rIns="45718" bIns="45718">
            <a:spAutoFit/>
          </a:bodyPr>
          <a:lstStyle/>
          <a:p>
            <a:pPr algn="ctr" eaLnBrk="1"/>
            <a:r>
              <a:rPr lang="zh-CN" altLang="zh-CN" sz="1400" b="1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微软雅黑 Light" panose="020B0502040204020203" charset="-122"/>
              </a:rPr>
              <a:t>基础保障体系</a:t>
            </a:r>
          </a:p>
        </p:txBody>
      </p:sp>
      <p:sp>
        <p:nvSpPr>
          <p:cNvPr id="20522" name="Shape 374"/>
          <p:cNvSpPr>
            <a:spLocks noChangeArrowheads="1"/>
          </p:cNvSpPr>
          <p:nvPr/>
        </p:nvSpPr>
        <p:spPr bwMode="auto">
          <a:xfrm>
            <a:off x="2455069" y="5902740"/>
            <a:ext cx="2354262" cy="309562"/>
          </a:xfrm>
          <a:prstGeom prst="roundRect">
            <a:avLst>
              <a:gd name="adj" fmla="val 16667"/>
            </a:avLst>
          </a:prstGeom>
          <a:solidFill>
            <a:srgbClr val="EAF7FE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45718" tIns="45718" rIns="45718" bIns="45718" anchor="ctr"/>
          <a:lstStyle/>
          <a:p>
            <a:pPr algn="ctr" eaLnBrk="1"/>
            <a:endParaRPr lang="zh-CN" altLang="zh-CN" sz="140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20523" name="Shape 375"/>
          <p:cNvSpPr>
            <a:spLocks noChangeArrowheads="1"/>
          </p:cNvSpPr>
          <p:nvPr/>
        </p:nvSpPr>
        <p:spPr bwMode="auto">
          <a:xfrm>
            <a:off x="2469356" y="5885277"/>
            <a:ext cx="2324100" cy="344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45718" tIns="45718" rIns="45718" bIns="45718" anchor="ctr">
            <a:spAutoFit/>
          </a:bodyPr>
          <a:lstStyle/>
          <a:p>
            <a:pPr algn="ctr" eaLnBrk="1"/>
            <a:r>
              <a:rPr lang="zh-CN" altLang="zh-CN" sz="1400" b="1">
                <a:solidFill>
                  <a:srgbClr val="3A6DCB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云数据中心</a:t>
            </a:r>
          </a:p>
        </p:txBody>
      </p:sp>
      <p:sp>
        <p:nvSpPr>
          <p:cNvPr id="20524" name="Shape 376"/>
          <p:cNvSpPr>
            <a:spLocks noChangeArrowheads="1"/>
          </p:cNvSpPr>
          <p:nvPr/>
        </p:nvSpPr>
        <p:spPr bwMode="auto">
          <a:xfrm>
            <a:off x="5366544" y="5899565"/>
            <a:ext cx="2354262" cy="309562"/>
          </a:xfrm>
          <a:prstGeom prst="roundRect">
            <a:avLst>
              <a:gd name="adj" fmla="val 16667"/>
            </a:avLst>
          </a:prstGeom>
          <a:solidFill>
            <a:srgbClr val="EAF7FE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45718" tIns="45718" rIns="45718" bIns="45718" anchor="ctr"/>
          <a:lstStyle/>
          <a:p>
            <a:pPr algn="ctr" eaLnBrk="1"/>
            <a:endParaRPr lang="zh-CN" altLang="zh-CN">
              <a:solidFill>
                <a:srgbClr val="FFFFFF"/>
              </a:solidFill>
              <a:latin typeface="等线" panose="02010600030101010101" charset="-122"/>
              <a:ea typeface="等线" panose="02010600030101010101" charset="-122"/>
              <a:cs typeface="等线" panose="02010600030101010101" charset="-122"/>
              <a:sym typeface="等线" panose="02010600030101010101" charset="-122"/>
            </a:endParaRPr>
          </a:p>
        </p:txBody>
      </p:sp>
      <p:sp>
        <p:nvSpPr>
          <p:cNvPr id="20525" name="Shape 377"/>
          <p:cNvSpPr>
            <a:spLocks noChangeArrowheads="1"/>
          </p:cNvSpPr>
          <p:nvPr/>
        </p:nvSpPr>
        <p:spPr bwMode="auto">
          <a:xfrm>
            <a:off x="5380831" y="5882102"/>
            <a:ext cx="23241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45718" tIns="45718" rIns="45718" bIns="45718" anchor="ctr">
            <a:spAutoFit/>
          </a:bodyPr>
          <a:lstStyle/>
          <a:p>
            <a:pPr algn="ctr" eaLnBrk="1"/>
            <a:r>
              <a:rPr lang="zh-CN" altLang="zh-CN" sz="1400" b="1">
                <a:solidFill>
                  <a:srgbClr val="3A6DCB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物联网平台</a:t>
            </a:r>
          </a:p>
        </p:txBody>
      </p:sp>
      <p:sp>
        <p:nvSpPr>
          <p:cNvPr id="20526" name="Shape 378"/>
          <p:cNvSpPr>
            <a:spLocks noChangeArrowheads="1"/>
          </p:cNvSpPr>
          <p:nvPr/>
        </p:nvSpPr>
        <p:spPr bwMode="auto">
          <a:xfrm>
            <a:off x="8401844" y="5894802"/>
            <a:ext cx="2354262" cy="309563"/>
          </a:xfrm>
          <a:prstGeom prst="roundRect">
            <a:avLst>
              <a:gd name="adj" fmla="val 16667"/>
            </a:avLst>
          </a:prstGeom>
          <a:solidFill>
            <a:srgbClr val="EAF7FE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45718" tIns="45718" rIns="45718" bIns="45718" anchor="ctr"/>
          <a:lstStyle/>
          <a:p>
            <a:pPr algn="ctr" eaLnBrk="1"/>
            <a:endParaRPr lang="zh-CN" altLang="zh-CN" sz="140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20527" name="Shape 379"/>
          <p:cNvSpPr>
            <a:spLocks noChangeArrowheads="1"/>
          </p:cNvSpPr>
          <p:nvPr/>
        </p:nvSpPr>
        <p:spPr bwMode="auto">
          <a:xfrm>
            <a:off x="8417719" y="5877340"/>
            <a:ext cx="23241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45718" tIns="45718" rIns="45718" bIns="45718" anchor="ctr">
            <a:spAutoFit/>
          </a:bodyPr>
          <a:lstStyle/>
          <a:p>
            <a:pPr algn="ctr" eaLnBrk="1"/>
            <a:r>
              <a:rPr lang="zh-CN" altLang="zh-CN" sz="1400" b="1">
                <a:solidFill>
                  <a:srgbClr val="3A6DCB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应用支撑平台</a:t>
            </a:r>
          </a:p>
        </p:txBody>
      </p:sp>
      <p:sp>
        <p:nvSpPr>
          <p:cNvPr id="20528" name="Shape 380"/>
          <p:cNvSpPr>
            <a:spLocks noChangeArrowheads="1"/>
          </p:cNvSpPr>
          <p:nvPr/>
        </p:nvSpPr>
        <p:spPr bwMode="auto">
          <a:xfrm>
            <a:off x="5320506" y="1824670"/>
            <a:ext cx="2195513" cy="344487"/>
          </a:xfrm>
          <a:prstGeom prst="rect">
            <a:avLst/>
          </a:prstGeom>
          <a:solidFill>
            <a:srgbClr val="C4ED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45718" tIns="45718" rIns="45718" bIns="45718">
            <a:spAutoFit/>
          </a:bodyPr>
          <a:lstStyle/>
          <a:p>
            <a:pPr algn="ctr" eaLnBrk="1"/>
            <a:r>
              <a:rPr lang="zh-CN" altLang="zh-CN" sz="1400" b="1">
                <a:solidFill>
                  <a:srgbClr val="3C83EA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微软雅黑 Light" panose="020B0502040204020203" charset="-122"/>
              </a:rPr>
              <a:t>创新综合体</a:t>
            </a:r>
          </a:p>
        </p:txBody>
      </p:sp>
      <p:sp>
        <p:nvSpPr>
          <p:cNvPr id="20529" name="Shape 381"/>
          <p:cNvSpPr>
            <a:spLocks noChangeArrowheads="1"/>
          </p:cNvSpPr>
          <p:nvPr/>
        </p:nvSpPr>
        <p:spPr bwMode="auto">
          <a:xfrm>
            <a:off x="629444" y="2180270"/>
            <a:ext cx="7620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45718" tIns="45718" rIns="45718" bIns="45718">
            <a:spAutoFit/>
          </a:bodyPr>
          <a:lstStyle/>
          <a:p>
            <a:pPr eaLnBrk="1"/>
            <a:r>
              <a:rPr lang="zh-CN" altLang="zh-CN" sz="1600" b="1">
                <a:solidFill>
                  <a:srgbClr val="3A6DCB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微软雅黑 Light" panose="020B0502040204020203" charset="-122"/>
              </a:rPr>
              <a:t>融合</a:t>
            </a:r>
          </a:p>
        </p:txBody>
      </p:sp>
      <p:sp>
        <p:nvSpPr>
          <p:cNvPr id="20530" name="Shape 382"/>
          <p:cNvSpPr>
            <a:spLocks noChangeArrowheads="1"/>
          </p:cNvSpPr>
          <p:nvPr/>
        </p:nvSpPr>
        <p:spPr bwMode="auto">
          <a:xfrm>
            <a:off x="616744" y="1735770"/>
            <a:ext cx="762000" cy="37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45718" tIns="45718" rIns="45718" bIns="45718">
            <a:spAutoFit/>
          </a:bodyPr>
          <a:lstStyle/>
          <a:p>
            <a:pPr eaLnBrk="1"/>
            <a:r>
              <a:rPr lang="zh-CN" altLang="zh-CN" sz="1600" b="1">
                <a:solidFill>
                  <a:srgbClr val="3A6DCB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微软雅黑 Light" panose="020B0502040204020203" charset="-122"/>
              </a:rPr>
              <a:t>展示</a:t>
            </a:r>
          </a:p>
        </p:txBody>
      </p:sp>
      <p:sp>
        <p:nvSpPr>
          <p:cNvPr id="20531" name="Shape 383"/>
          <p:cNvSpPr>
            <a:spLocks noChangeArrowheads="1"/>
          </p:cNvSpPr>
          <p:nvPr/>
        </p:nvSpPr>
        <p:spPr bwMode="auto">
          <a:xfrm>
            <a:off x="8400256" y="1850070"/>
            <a:ext cx="2435225" cy="344487"/>
          </a:xfrm>
          <a:prstGeom prst="rect">
            <a:avLst/>
          </a:prstGeom>
          <a:solidFill>
            <a:srgbClr val="C4ED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45718" tIns="45718" rIns="45718" bIns="45718">
            <a:spAutoFit/>
          </a:bodyPr>
          <a:lstStyle/>
          <a:p>
            <a:pPr algn="ctr" eaLnBrk="1"/>
            <a:r>
              <a:rPr lang="zh-CN" altLang="zh-CN" sz="1400" b="1">
                <a:solidFill>
                  <a:srgbClr val="3C83EA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微软雅黑 Light" panose="020B0502040204020203" charset="-122"/>
              </a:rPr>
              <a:t>一站式城市服务APP</a:t>
            </a:r>
          </a:p>
        </p:txBody>
      </p:sp>
      <p:sp>
        <p:nvSpPr>
          <p:cNvPr id="20532" name="Shape 384"/>
          <p:cNvSpPr>
            <a:spLocks noChangeArrowheads="1"/>
          </p:cNvSpPr>
          <p:nvPr/>
        </p:nvSpPr>
        <p:spPr bwMode="auto">
          <a:xfrm>
            <a:off x="2680494" y="2529520"/>
            <a:ext cx="50958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wrap="none" lIns="45718" tIns="45718" rIns="45718" bIns="45718">
            <a:spAutoFit/>
          </a:bodyPr>
          <a:lstStyle/>
          <a:p>
            <a:pPr algn="ctr" eaLnBrk="1"/>
            <a:r>
              <a:rPr lang="zh-CN" altLang="zh-CN" sz="1600" b="1">
                <a:solidFill>
                  <a:srgbClr val="3A6DCB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微软雅黑 Light" panose="020B0502040204020203" charset="-122"/>
              </a:rPr>
              <a:t>善政</a:t>
            </a:r>
          </a:p>
        </p:txBody>
      </p:sp>
      <p:sp>
        <p:nvSpPr>
          <p:cNvPr id="20533" name="Shape 385"/>
          <p:cNvSpPr>
            <a:spLocks noChangeArrowheads="1"/>
          </p:cNvSpPr>
          <p:nvPr/>
        </p:nvSpPr>
        <p:spPr bwMode="auto">
          <a:xfrm>
            <a:off x="6114256" y="2529520"/>
            <a:ext cx="5111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wrap="none" lIns="45718" tIns="45718" rIns="45718" bIns="45718">
            <a:spAutoFit/>
          </a:bodyPr>
          <a:lstStyle/>
          <a:p>
            <a:pPr algn="ctr" eaLnBrk="1"/>
            <a:r>
              <a:rPr lang="zh-CN" altLang="zh-CN" sz="1600" b="1">
                <a:solidFill>
                  <a:srgbClr val="3A6DCB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微软雅黑 Light" panose="020B0502040204020203" charset="-122"/>
              </a:rPr>
              <a:t>兴业</a:t>
            </a:r>
          </a:p>
        </p:txBody>
      </p:sp>
      <p:sp>
        <p:nvSpPr>
          <p:cNvPr id="20534" name="Shape 386"/>
          <p:cNvSpPr>
            <a:spLocks noChangeArrowheads="1"/>
          </p:cNvSpPr>
          <p:nvPr/>
        </p:nvSpPr>
        <p:spPr bwMode="auto">
          <a:xfrm>
            <a:off x="9494044" y="2529520"/>
            <a:ext cx="5111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wrap="none" lIns="45718" tIns="45718" rIns="45718" bIns="45718">
            <a:spAutoFit/>
          </a:bodyPr>
          <a:lstStyle/>
          <a:p>
            <a:pPr algn="ctr" eaLnBrk="1"/>
            <a:r>
              <a:rPr lang="zh-CN" altLang="zh-CN" sz="1600" b="1">
                <a:solidFill>
                  <a:srgbClr val="3A6DCB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微软雅黑 Light" panose="020B0502040204020203" charset="-122"/>
              </a:rPr>
              <a:t>惠民</a:t>
            </a:r>
          </a:p>
        </p:txBody>
      </p:sp>
      <p:sp>
        <p:nvSpPr>
          <p:cNvPr id="20535" name="Shape 387"/>
          <p:cNvSpPr>
            <a:spLocks noChangeArrowheads="1"/>
          </p:cNvSpPr>
          <p:nvPr/>
        </p:nvSpPr>
        <p:spPr bwMode="auto">
          <a:xfrm>
            <a:off x="1134269" y="1713544"/>
            <a:ext cx="3663950" cy="2404415"/>
          </a:xfrm>
          <a:prstGeom prst="rect">
            <a:avLst/>
          </a:prstGeom>
          <a:noFill/>
          <a:ln w="25400">
            <a:solidFill>
              <a:srgbClr val="D55F1B"/>
            </a:solidFill>
            <a:prstDash val="dash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45718" tIns="45718" rIns="45718" bIns="45718" anchor="ctr"/>
          <a:lstStyle/>
          <a:p>
            <a:pPr algn="ctr" eaLnBrk="1"/>
            <a:endParaRPr lang="zh-CN" altLang="zh-CN">
              <a:solidFill>
                <a:srgbClr val="FFFFFF"/>
              </a:solidFill>
              <a:latin typeface="等线" panose="02010600030101010101" charset="-122"/>
              <a:ea typeface="等线" panose="02010600030101010101" charset="-122"/>
              <a:cs typeface="等线" panose="02010600030101010101" charset="-122"/>
              <a:sym typeface="等线" panose="02010600030101010101" charset="-122"/>
            </a:endParaRPr>
          </a:p>
        </p:txBody>
      </p:sp>
      <p:sp>
        <p:nvSpPr>
          <p:cNvPr id="20536" name="Shape 388"/>
          <p:cNvSpPr>
            <a:spLocks noChangeArrowheads="1"/>
          </p:cNvSpPr>
          <p:nvPr/>
        </p:nvSpPr>
        <p:spPr bwMode="auto">
          <a:xfrm>
            <a:off x="4866481" y="1713545"/>
            <a:ext cx="3138487" cy="2408161"/>
          </a:xfrm>
          <a:prstGeom prst="rect">
            <a:avLst/>
          </a:prstGeom>
          <a:noFill/>
          <a:ln w="25400">
            <a:solidFill>
              <a:srgbClr val="D55F1B"/>
            </a:solidFill>
            <a:prstDash val="dash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45718" tIns="45718" rIns="45718" bIns="45718" anchor="ctr"/>
          <a:lstStyle/>
          <a:p>
            <a:pPr algn="ctr" eaLnBrk="1"/>
            <a:endParaRPr lang="zh-CN" altLang="zh-CN">
              <a:solidFill>
                <a:srgbClr val="FFFFFF"/>
              </a:solidFill>
              <a:latin typeface="等线" panose="02010600030101010101" charset="-122"/>
              <a:ea typeface="等线" panose="02010600030101010101" charset="-122"/>
              <a:cs typeface="等线" panose="02010600030101010101" charset="-122"/>
              <a:sym typeface="等线" panose="02010600030101010101" charset="-122"/>
            </a:endParaRPr>
          </a:p>
        </p:txBody>
      </p:sp>
      <p:sp>
        <p:nvSpPr>
          <p:cNvPr id="20537" name="Shape 389"/>
          <p:cNvSpPr>
            <a:spLocks noChangeArrowheads="1"/>
          </p:cNvSpPr>
          <p:nvPr/>
        </p:nvSpPr>
        <p:spPr bwMode="auto">
          <a:xfrm>
            <a:off x="8062119" y="1713545"/>
            <a:ext cx="3370262" cy="2387549"/>
          </a:xfrm>
          <a:prstGeom prst="rect">
            <a:avLst/>
          </a:prstGeom>
          <a:noFill/>
          <a:ln w="25400">
            <a:solidFill>
              <a:srgbClr val="D55F1B"/>
            </a:solidFill>
            <a:prstDash val="dash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45718" tIns="45718" rIns="45718" bIns="45718" anchor="ctr"/>
          <a:lstStyle/>
          <a:p>
            <a:pPr algn="ctr" eaLnBrk="1"/>
            <a:endParaRPr lang="zh-CN" altLang="zh-CN">
              <a:solidFill>
                <a:srgbClr val="FFFFFF"/>
              </a:solidFill>
              <a:latin typeface="等线" panose="02010600030101010101" charset="-122"/>
              <a:ea typeface="等线" panose="02010600030101010101" charset="-122"/>
              <a:cs typeface="等线" panose="02010600030101010101" charset="-122"/>
              <a:sym typeface="等线" panose="02010600030101010101" charset="-122"/>
            </a:endParaRPr>
          </a:p>
        </p:txBody>
      </p:sp>
      <p:sp>
        <p:nvSpPr>
          <p:cNvPr id="20538" name="Shape 390"/>
          <p:cNvSpPr>
            <a:spLocks noChangeArrowheads="1"/>
          </p:cNvSpPr>
          <p:nvPr/>
        </p:nvSpPr>
        <p:spPr bwMode="auto">
          <a:xfrm>
            <a:off x="4837906" y="2194557"/>
            <a:ext cx="3073400" cy="344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45718" tIns="45718" rIns="45718" bIns="45718">
            <a:spAutoFit/>
          </a:bodyPr>
          <a:lstStyle/>
          <a:p>
            <a:pPr algn="ctr" eaLnBrk="1"/>
            <a:r>
              <a:rPr lang="zh-CN" altLang="zh-CN" sz="140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微软雅黑 Light" panose="020B0502040204020203" charset="-122"/>
              </a:rPr>
              <a:t>互联网+产业发展体系</a:t>
            </a:r>
          </a:p>
        </p:txBody>
      </p:sp>
      <p:sp>
        <p:nvSpPr>
          <p:cNvPr id="20539" name="Shape 391"/>
          <p:cNvSpPr>
            <a:spLocks noChangeArrowheads="1"/>
          </p:cNvSpPr>
          <p:nvPr/>
        </p:nvSpPr>
        <p:spPr bwMode="auto">
          <a:xfrm>
            <a:off x="8062119" y="2194557"/>
            <a:ext cx="3073400" cy="344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45718" tIns="45718" rIns="45718" bIns="45718">
            <a:spAutoFit/>
          </a:bodyPr>
          <a:lstStyle/>
          <a:p>
            <a:pPr algn="ctr" eaLnBrk="1"/>
            <a:r>
              <a:rPr lang="zh-CN" altLang="zh-CN" sz="140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微软雅黑 Light" panose="020B0502040204020203" charset="-122"/>
              </a:rPr>
              <a:t>互联网+民生服务体系 </a:t>
            </a:r>
          </a:p>
        </p:txBody>
      </p:sp>
      <p:sp>
        <p:nvSpPr>
          <p:cNvPr id="20540" name="Shape 392"/>
          <p:cNvSpPr>
            <a:spLocks noChangeArrowheads="1"/>
          </p:cNvSpPr>
          <p:nvPr/>
        </p:nvSpPr>
        <p:spPr bwMode="auto">
          <a:xfrm>
            <a:off x="2306638" y="4762"/>
            <a:ext cx="4129087" cy="6000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45718" tIns="45718" rIns="45718" bIns="45718" anchor="ctr">
            <a:spAutoFit/>
          </a:bodyPr>
          <a:lstStyle/>
          <a:p>
            <a:pPr eaLnBrk="1">
              <a:lnSpc>
                <a:spcPct val="90000"/>
              </a:lnSpc>
            </a:pPr>
            <a:r>
              <a:rPr lang="zh-CN" altLang="zh-CN" sz="2800" b="1" dirty="0">
                <a:solidFill>
                  <a:srgbClr val="3A6DCB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 软通智慧城市产品与服务</a:t>
            </a:r>
          </a:p>
        </p:txBody>
      </p:sp>
      <p:sp>
        <p:nvSpPr>
          <p:cNvPr id="20541" name="Shape 393"/>
          <p:cNvSpPr>
            <a:spLocks noChangeArrowheads="1"/>
          </p:cNvSpPr>
          <p:nvPr/>
        </p:nvSpPr>
        <p:spPr bwMode="auto">
          <a:xfrm>
            <a:off x="2523331" y="1075370"/>
            <a:ext cx="927100" cy="357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45718" tIns="45718" rIns="45718" bIns="45718">
            <a:spAutoFit/>
          </a:bodyPr>
          <a:lstStyle/>
          <a:p>
            <a:pPr algn="ctr" eaLnBrk="1"/>
            <a:r>
              <a:rPr lang="zh-CN" altLang="zh-CN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政府</a:t>
            </a:r>
          </a:p>
        </p:txBody>
      </p:sp>
      <p:sp>
        <p:nvSpPr>
          <p:cNvPr id="20542" name="Shape 394"/>
          <p:cNvSpPr/>
          <p:nvPr/>
        </p:nvSpPr>
        <p:spPr bwMode="auto">
          <a:xfrm>
            <a:off x="2842419" y="1489707"/>
            <a:ext cx="288925" cy="323850"/>
          </a:xfrm>
          <a:custGeom>
            <a:avLst/>
            <a:gdLst>
              <a:gd name="T0" fmla="*/ 144534 w 21600"/>
              <a:gd name="T1" fmla="*/ 161939 h 21600"/>
              <a:gd name="T2" fmla="*/ 144534 w 21600"/>
              <a:gd name="T3" fmla="*/ 161939 h 21600"/>
              <a:gd name="T4" fmla="*/ 144534 w 21600"/>
              <a:gd name="T5" fmla="*/ 161939 h 21600"/>
              <a:gd name="T6" fmla="*/ 144534 w 21600"/>
              <a:gd name="T7" fmla="*/ 161939 h 21600"/>
              <a:gd name="T8" fmla="*/ 0 60000 65536"/>
              <a:gd name="T9" fmla="*/ 5898240 60000 65536"/>
              <a:gd name="T10" fmla="*/ 11796480 60000 65536"/>
              <a:gd name="T11" fmla="*/ 1769472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10800" y="0"/>
                </a:lnTo>
                <a:lnTo>
                  <a:pt x="21600" y="10800"/>
                </a:lnTo>
                <a:lnTo>
                  <a:pt x="16200" y="10800"/>
                </a:lnTo>
                <a:lnTo>
                  <a:pt x="16200" y="21600"/>
                </a:lnTo>
                <a:lnTo>
                  <a:pt x="5400" y="21600"/>
                </a:lnTo>
                <a:lnTo>
                  <a:pt x="5400" y="10800"/>
                </a:lnTo>
                <a:lnTo>
                  <a:pt x="0" y="10800"/>
                </a:lnTo>
                <a:close/>
              </a:path>
            </a:pathLst>
          </a:custGeom>
          <a:solidFill>
            <a:srgbClr val="3A6DCB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45718" tIns="45718" rIns="45718" bIns="45718"/>
          <a:lstStyle/>
          <a:p>
            <a:endParaRPr lang="zh-CN" altLang="en-US"/>
          </a:p>
        </p:txBody>
      </p:sp>
      <p:sp>
        <p:nvSpPr>
          <p:cNvPr id="20543" name="Shape 395"/>
          <p:cNvSpPr/>
          <p:nvPr/>
        </p:nvSpPr>
        <p:spPr bwMode="auto">
          <a:xfrm>
            <a:off x="6292056" y="1489707"/>
            <a:ext cx="288925" cy="323850"/>
          </a:xfrm>
          <a:custGeom>
            <a:avLst/>
            <a:gdLst>
              <a:gd name="T0" fmla="*/ 144535 w 21600"/>
              <a:gd name="T1" fmla="*/ 161939 h 21600"/>
              <a:gd name="T2" fmla="*/ 144535 w 21600"/>
              <a:gd name="T3" fmla="*/ 161939 h 21600"/>
              <a:gd name="T4" fmla="*/ 144535 w 21600"/>
              <a:gd name="T5" fmla="*/ 161939 h 21600"/>
              <a:gd name="T6" fmla="*/ 144535 w 21600"/>
              <a:gd name="T7" fmla="*/ 161939 h 21600"/>
              <a:gd name="T8" fmla="*/ 0 60000 65536"/>
              <a:gd name="T9" fmla="*/ 5898240 60000 65536"/>
              <a:gd name="T10" fmla="*/ 11796480 60000 65536"/>
              <a:gd name="T11" fmla="*/ 1769472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10800" y="0"/>
                </a:lnTo>
                <a:lnTo>
                  <a:pt x="21600" y="10800"/>
                </a:lnTo>
                <a:lnTo>
                  <a:pt x="16200" y="10800"/>
                </a:lnTo>
                <a:lnTo>
                  <a:pt x="16200" y="21600"/>
                </a:lnTo>
                <a:lnTo>
                  <a:pt x="5400" y="21600"/>
                </a:lnTo>
                <a:lnTo>
                  <a:pt x="5400" y="10800"/>
                </a:lnTo>
                <a:lnTo>
                  <a:pt x="0" y="10800"/>
                </a:lnTo>
                <a:close/>
              </a:path>
            </a:pathLst>
          </a:custGeom>
          <a:solidFill>
            <a:srgbClr val="3A6DCB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45718" tIns="45718" rIns="45718" bIns="45718"/>
          <a:lstStyle/>
          <a:p>
            <a:endParaRPr lang="zh-CN" altLang="en-US"/>
          </a:p>
        </p:txBody>
      </p:sp>
      <p:sp>
        <p:nvSpPr>
          <p:cNvPr id="20544" name="Shape 396"/>
          <p:cNvSpPr/>
          <p:nvPr/>
        </p:nvSpPr>
        <p:spPr bwMode="auto">
          <a:xfrm>
            <a:off x="9575006" y="1489707"/>
            <a:ext cx="288925" cy="323850"/>
          </a:xfrm>
          <a:custGeom>
            <a:avLst/>
            <a:gdLst>
              <a:gd name="T0" fmla="*/ 144535 w 21600"/>
              <a:gd name="T1" fmla="*/ 161939 h 21600"/>
              <a:gd name="T2" fmla="*/ 144535 w 21600"/>
              <a:gd name="T3" fmla="*/ 161939 h 21600"/>
              <a:gd name="T4" fmla="*/ 144535 w 21600"/>
              <a:gd name="T5" fmla="*/ 161939 h 21600"/>
              <a:gd name="T6" fmla="*/ 144535 w 21600"/>
              <a:gd name="T7" fmla="*/ 161939 h 21600"/>
              <a:gd name="T8" fmla="*/ 0 60000 65536"/>
              <a:gd name="T9" fmla="*/ 5898240 60000 65536"/>
              <a:gd name="T10" fmla="*/ 11796480 60000 65536"/>
              <a:gd name="T11" fmla="*/ 1769472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10800" y="0"/>
                </a:lnTo>
                <a:lnTo>
                  <a:pt x="21600" y="10800"/>
                </a:lnTo>
                <a:lnTo>
                  <a:pt x="16200" y="10800"/>
                </a:lnTo>
                <a:lnTo>
                  <a:pt x="16200" y="21600"/>
                </a:lnTo>
                <a:lnTo>
                  <a:pt x="5400" y="21600"/>
                </a:lnTo>
                <a:lnTo>
                  <a:pt x="5400" y="10800"/>
                </a:lnTo>
                <a:lnTo>
                  <a:pt x="0" y="10800"/>
                </a:lnTo>
                <a:close/>
              </a:path>
            </a:pathLst>
          </a:custGeom>
          <a:solidFill>
            <a:srgbClr val="3A6DCB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45718" tIns="45718" rIns="45718" bIns="45718"/>
          <a:lstStyle/>
          <a:p>
            <a:endParaRPr lang="zh-CN" altLang="en-US"/>
          </a:p>
        </p:txBody>
      </p:sp>
      <p:sp>
        <p:nvSpPr>
          <p:cNvPr id="20545" name="Shape 397"/>
          <p:cNvSpPr>
            <a:spLocks noChangeArrowheads="1"/>
          </p:cNvSpPr>
          <p:nvPr/>
        </p:nvSpPr>
        <p:spPr bwMode="auto">
          <a:xfrm>
            <a:off x="2137569" y="5080633"/>
            <a:ext cx="2586037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45718" tIns="45718" rIns="45718" bIns="45718" anchor="ctr">
            <a:spAutoFit/>
          </a:bodyPr>
          <a:lstStyle/>
          <a:p>
            <a:pPr algn="ctr" eaLnBrk="1"/>
            <a:r>
              <a:rPr lang="zh-CN" altLang="zh-CN" sz="140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微软雅黑 Light" panose="020B0502040204020203" charset="-122"/>
              </a:rPr>
              <a:t>城市基础数据库</a:t>
            </a:r>
          </a:p>
        </p:txBody>
      </p:sp>
      <p:sp>
        <p:nvSpPr>
          <p:cNvPr id="20546" name="Shape 398"/>
          <p:cNvSpPr>
            <a:spLocks noChangeArrowheads="1"/>
          </p:cNvSpPr>
          <p:nvPr/>
        </p:nvSpPr>
        <p:spPr bwMode="auto">
          <a:xfrm>
            <a:off x="5018881" y="5090158"/>
            <a:ext cx="2665413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45718" tIns="45718" rIns="45718" bIns="45718" anchor="ctr">
            <a:spAutoFit/>
          </a:bodyPr>
          <a:lstStyle/>
          <a:p>
            <a:pPr algn="ctr" eaLnBrk="1"/>
            <a:r>
              <a:rPr lang="zh-CN" altLang="zh-CN" sz="140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微软雅黑 Light" panose="020B0502040204020203" charset="-122"/>
              </a:rPr>
              <a:t>城市专题数据库</a:t>
            </a:r>
          </a:p>
        </p:txBody>
      </p:sp>
      <p:sp>
        <p:nvSpPr>
          <p:cNvPr id="20547" name="Shape 399"/>
          <p:cNvSpPr>
            <a:spLocks noChangeArrowheads="1"/>
          </p:cNvSpPr>
          <p:nvPr/>
        </p:nvSpPr>
        <p:spPr bwMode="auto">
          <a:xfrm>
            <a:off x="7873206" y="5077458"/>
            <a:ext cx="2439988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45718" tIns="45718" rIns="45718" bIns="45718" anchor="ctr">
            <a:spAutoFit/>
          </a:bodyPr>
          <a:lstStyle/>
          <a:p>
            <a:pPr algn="ctr" eaLnBrk="1"/>
            <a:r>
              <a:rPr lang="zh-CN" altLang="zh-CN" sz="1400" dirty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微软雅黑 Light" panose="020B0502040204020203" charset="-122"/>
              </a:rPr>
              <a:t>信息资源目录及交换体系</a:t>
            </a:r>
          </a:p>
        </p:txBody>
      </p:sp>
      <p:sp>
        <p:nvSpPr>
          <p:cNvPr id="68" name="Shape 341"/>
          <p:cNvSpPr>
            <a:spLocks noChangeArrowheads="1"/>
          </p:cNvSpPr>
          <p:nvPr/>
        </p:nvSpPr>
        <p:spPr bwMode="auto">
          <a:xfrm>
            <a:off x="1826121" y="3572168"/>
            <a:ext cx="3073400" cy="307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45718" tIns="45718" rIns="45718" bIns="45718">
            <a:spAutoFit/>
          </a:bodyPr>
          <a:lstStyle/>
          <a:p>
            <a:pPr algn="ctr" eaLnBrk="1"/>
            <a:r>
              <a:rPr lang="en-US" altLang="zh-CN" sz="1400" dirty="0" smtClean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微软雅黑 Light" panose="020B0502040204020203" charset="-122"/>
              </a:rPr>
              <a:t>……</a:t>
            </a:r>
            <a:endParaRPr lang="zh-CN" altLang="zh-CN" sz="1400" dirty="0"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微软雅黑 Light" panose="020B0502040204020203" charset="-122"/>
            </a:endParaRPr>
          </a:p>
        </p:txBody>
      </p:sp>
      <p:sp>
        <p:nvSpPr>
          <p:cNvPr id="69" name="Shape 341"/>
          <p:cNvSpPr>
            <a:spLocks noChangeArrowheads="1"/>
          </p:cNvSpPr>
          <p:nvPr/>
        </p:nvSpPr>
        <p:spPr bwMode="auto">
          <a:xfrm>
            <a:off x="5242664" y="3561150"/>
            <a:ext cx="3073400" cy="307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45718" tIns="45718" rIns="45718" bIns="45718">
            <a:spAutoFit/>
          </a:bodyPr>
          <a:lstStyle/>
          <a:p>
            <a:pPr algn="ctr" eaLnBrk="1"/>
            <a:r>
              <a:rPr lang="en-US" altLang="zh-CN" sz="1400" dirty="0" smtClean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微软雅黑 Light" panose="020B0502040204020203" charset="-122"/>
              </a:rPr>
              <a:t>……</a:t>
            </a:r>
            <a:endParaRPr lang="zh-CN" altLang="zh-CN" sz="1400" dirty="0"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微软雅黑 Light" panose="020B0502040204020203" charset="-122"/>
            </a:endParaRPr>
          </a:p>
        </p:txBody>
      </p:sp>
      <p:sp>
        <p:nvSpPr>
          <p:cNvPr id="70" name="Shape 341"/>
          <p:cNvSpPr>
            <a:spLocks noChangeArrowheads="1"/>
          </p:cNvSpPr>
          <p:nvPr/>
        </p:nvSpPr>
        <p:spPr bwMode="auto">
          <a:xfrm>
            <a:off x="8581177" y="3586039"/>
            <a:ext cx="3073400" cy="307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45718" tIns="45718" rIns="45718" bIns="45718">
            <a:spAutoFit/>
          </a:bodyPr>
          <a:lstStyle/>
          <a:p>
            <a:pPr algn="ctr" eaLnBrk="1"/>
            <a:r>
              <a:rPr lang="en-US" altLang="zh-CN" sz="1400" dirty="0" smtClean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微软雅黑 Light" panose="020B0502040204020203" charset="-122"/>
              </a:rPr>
              <a:t>……</a:t>
            </a:r>
            <a:endParaRPr lang="zh-CN" altLang="zh-CN" sz="1400" dirty="0"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微软雅黑 Light" panose="020B0502040204020203" charset="-122"/>
            </a:endParaRPr>
          </a:p>
        </p:txBody>
      </p:sp>
      <p:sp>
        <p:nvSpPr>
          <p:cNvPr id="71" name="Shape 351"/>
          <p:cNvSpPr>
            <a:spLocks noChangeArrowheads="1"/>
          </p:cNvSpPr>
          <p:nvPr/>
        </p:nvSpPr>
        <p:spPr bwMode="auto">
          <a:xfrm>
            <a:off x="2463275" y="3502399"/>
            <a:ext cx="615554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 eaLnBrk="1"/>
            <a:r>
              <a:rPr lang="zh-CN" altLang="en-US" sz="1200" dirty="0" smtClean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微软雅黑 Light" panose="020B0502040204020203" charset="-122"/>
              </a:rPr>
              <a:t>平安城市</a:t>
            </a:r>
            <a:endParaRPr lang="zh-CN" altLang="zh-CN" sz="1200" dirty="0"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微软雅黑 Light" panose="020B0502040204020203" charset="-122"/>
            </a:endParaRPr>
          </a:p>
        </p:txBody>
      </p:sp>
      <p:sp>
        <p:nvSpPr>
          <p:cNvPr id="72" name="Shape 352"/>
          <p:cNvSpPr>
            <a:spLocks noChangeArrowheads="1"/>
          </p:cNvSpPr>
          <p:nvPr/>
        </p:nvSpPr>
        <p:spPr bwMode="auto">
          <a:xfrm>
            <a:off x="3634851" y="3507162"/>
            <a:ext cx="615553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 eaLnBrk="1"/>
            <a:r>
              <a:rPr lang="zh-CN" altLang="en-US" sz="1200" dirty="0" smtClean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微软雅黑 Light" panose="020B0502040204020203" charset="-122"/>
              </a:rPr>
              <a:t>雪亮工程</a:t>
            </a:r>
            <a:endParaRPr lang="zh-CN" altLang="zh-CN" sz="1200" dirty="0"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微软雅黑 Light" panose="020B0502040204020203" charset="-122"/>
            </a:endParaRPr>
          </a:p>
        </p:txBody>
      </p:sp>
      <p:sp>
        <p:nvSpPr>
          <p:cNvPr id="76" name="Shape 356"/>
          <p:cNvSpPr>
            <a:spLocks noChangeArrowheads="1"/>
          </p:cNvSpPr>
          <p:nvPr/>
        </p:nvSpPr>
        <p:spPr bwMode="auto">
          <a:xfrm>
            <a:off x="5957293" y="3518016"/>
            <a:ext cx="615553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 eaLnBrk="1"/>
            <a:r>
              <a:rPr lang="zh-CN" altLang="zh-CN" sz="1200" dirty="0" smtClean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微软雅黑 Light" panose="020B0502040204020203" charset="-122"/>
              </a:rPr>
              <a:t>智慧</a:t>
            </a:r>
            <a:r>
              <a:rPr lang="zh-CN" altLang="en-US" sz="1200" dirty="0" smtClean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微软雅黑 Light" panose="020B0502040204020203" charset="-122"/>
              </a:rPr>
              <a:t>农业</a:t>
            </a:r>
            <a:endParaRPr lang="zh-CN" altLang="zh-CN" sz="1200" dirty="0"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微软雅黑 Light" panose="020B0502040204020203" charset="-122"/>
            </a:endParaRPr>
          </a:p>
        </p:txBody>
      </p:sp>
      <p:sp>
        <p:nvSpPr>
          <p:cNvPr id="77" name="Shape 357"/>
          <p:cNvSpPr>
            <a:spLocks noChangeArrowheads="1"/>
          </p:cNvSpPr>
          <p:nvPr/>
        </p:nvSpPr>
        <p:spPr bwMode="auto">
          <a:xfrm>
            <a:off x="7011393" y="3510079"/>
            <a:ext cx="615554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 eaLnBrk="1"/>
            <a:r>
              <a:rPr lang="zh-CN" altLang="en-US" sz="1200" dirty="0" smtClean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微软雅黑 Light" panose="020B0502040204020203" charset="-122"/>
              </a:rPr>
              <a:t>智慧商贸</a:t>
            </a:r>
            <a:endParaRPr lang="zh-CN" altLang="zh-CN" sz="1200" dirty="0"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微软雅黑 Light" panose="020B0502040204020203" charset="-122"/>
            </a:endParaRPr>
          </a:p>
        </p:txBody>
      </p:sp>
      <p:sp>
        <p:nvSpPr>
          <p:cNvPr id="78" name="Shape 346"/>
          <p:cNvSpPr>
            <a:spLocks noChangeArrowheads="1"/>
          </p:cNvSpPr>
          <p:nvPr/>
        </p:nvSpPr>
        <p:spPr bwMode="auto">
          <a:xfrm>
            <a:off x="9273579" y="3530218"/>
            <a:ext cx="615554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 eaLnBrk="1"/>
            <a:r>
              <a:rPr lang="zh-CN" altLang="zh-CN" sz="1200" dirty="0" smtClean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微软雅黑 Light" panose="020B0502040204020203" charset="-122"/>
              </a:rPr>
              <a:t>智慧</a:t>
            </a:r>
            <a:r>
              <a:rPr lang="zh-CN" altLang="en-US" sz="1200" dirty="0" smtClean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微软雅黑 Light" panose="020B0502040204020203" charset="-122"/>
              </a:rPr>
              <a:t>教育</a:t>
            </a:r>
            <a:endParaRPr lang="zh-CN" altLang="zh-CN" sz="1200" dirty="0"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微软雅黑 Light" panose="020B0502040204020203" charset="-122"/>
            </a:endParaRPr>
          </a:p>
        </p:txBody>
      </p:sp>
      <p:sp>
        <p:nvSpPr>
          <p:cNvPr id="79" name="Shape 347"/>
          <p:cNvSpPr>
            <a:spLocks noChangeArrowheads="1"/>
          </p:cNvSpPr>
          <p:nvPr/>
        </p:nvSpPr>
        <p:spPr bwMode="auto">
          <a:xfrm>
            <a:off x="10362604" y="3530218"/>
            <a:ext cx="615554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 eaLnBrk="1"/>
            <a:r>
              <a:rPr lang="zh-CN" altLang="zh-CN" sz="1200" dirty="0" smtClean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微软雅黑 Light" panose="020B0502040204020203" charset="-122"/>
              </a:rPr>
              <a:t>智慧</a:t>
            </a:r>
            <a:r>
              <a:rPr lang="zh-CN" altLang="en-US" sz="1200" dirty="0" smtClean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微软雅黑 Light" panose="020B0502040204020203" charset="-122"/>
              </a:rPr>
              <a:t>社区</a:t>
            </a:r>
            <a:endParaRPr lang="zh-CN" altLang="zh-CN" sz="1200" dirty="0"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微软雅黑 Light" panose="020B0502040204020203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7199214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 TOOLS.GUIDESSETTING" val="{&quot;Id&quot;:&quot;GuidesStyle_None&quot;,&quot;Name&quot;:&quot;无&quot;,&quot;HeaderHeight&quot;:0.0,&quot;FooterHeight&quot;:0.0,&quot;SideMargin&quot;:0.0,&quot;TopMargin&quot;:0.0,&quot;BottomMargin&quot;:0.0,&quot;IntervalMargin&quot;:0.0}"/>
</p:tagLst>
</file>

<file path=ppt/theme/theme1.xml><?xml version="1.0" encoding="utf-8"?>
<a:theme xmlns:a="http://schemas.openxmlformats.org/drawingml/2006/main" name="Office 主题​​">
  <a:themeElements>
    <a:clrScheme name="Office 主题​​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主题​​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 panose="020F05020202040302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 panose="020F05020202040302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 主题​​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主题​​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 panose="020F05020202040302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 panose="020F05020202040302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736</TotalTime>
  <Words>2206</Words>
  <Application>Microsoft Office PowerPoint</Application>
  <PresentationFormat>自定义</PresentationFormat>
  <Paragraphs>430</Paragraphs>
  <Slides>20</Slides>
  <Notes>6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1" baseType="lpstr"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Liu,Yaodong</dc:creator>
  <cp:lastModifiedBy>Guo,Chaoying</cp:lastModifiedBy>
  <cp:revision>147</cp:revision>
  <cp:lastPrinted>2017-07-24T03:23:30Z</cp:lastPrinted>
  <dcterms:created xsi:type="dcterms:W3CDTF">2017-07-22T02:26:15Z</dcterms:created>
  <dcterms:modified xsi:type="dcterms:W3CDTF">2017-09-12T06:26:41Z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2052-10.1.0.6553</vt:lpwstr>
  </property>
</Properties>
</file>